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5" r:id="rId5"/>
    <p:sldId id="268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1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914038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280597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97082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27250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662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47253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84629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22662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578277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51753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32733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A874A45-2760-411A-80B2-AA877B8532BD}" type="datetimeFigureOut">
              <a:rPr lang="cs-CZ" smtClean="0"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D434EA9-CCAE-4C56-8D37-A78AE61DFAF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13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16688001"/>
              </p:ext>
            </p:extLst>
          </p:nvPr>
        </p:nvGraphicFramePr>
        <p:xfrm>
          <a:off x="1223082" y="1628800"/>
          <a:ext cx="6984776" cy="4991530"/>
        </p:xfrm>
        <a:graphic>
          <a:graphicData uri="http://schemas.openxmlformats.org/drawingml/2006/table">
            <a:tbl>
              <a:tblPr firstRow="1" firstCol="1" bandRow="1" bandCol="1">
                <a:tableStyleId>{5C22544A-7EE6-4342-B048-85BDC9FD1C3A}</a:tableStyleId>
              </a:tblPr>
              <a:tblGrid>
                <a:gridCol w="1941851"/>
                <a:gridCol w="5042925"/>
              </a:tblGrid>
              <a:tr h="5182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Název školy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škola, Základní škola a Mateřská škola, Karviná, p. o.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Autor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Mgr. Zdeněk Šebestík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42474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Prezence</a:t>
                      </a:r>
                      <a:r>
                        <a:rPr lang="cs-CZ" sz="1100" baseline="0" dirty="0" smtClean="0">
                          <a:effectLst/>
                        </a:rPr>
                        <a:t>  </a:t>
                      </a:r>
                      <a:r>
                        <a:rPr lang="cs-CZ" sz="1100" dirty="0" smtClean="0">
                          <a:effectLst/>
                        </a:rPr>
                        <a:t>slouží </a:t>
                      </a:r>
                      <a:r>
                        <a:rPr lang="cs-CZ" sz="1100" dirty="0" smtClean="0">
                          <a:effectLst/>
                        </a:rPr>
                        <a:t>k</a:t>
                      </a:r>
                      <a:r>
                        <a:rPr lang="cs-CZ" sz="1100" baseline="0" dirty="0" smtClean="0">
                          <a:effectLst/>
                        </a:rPr>
                        <a:t> seznámení a procvičení úpravy tabulky ve Wordu </a:t>
                      </a:r>
                      <a:r>
                        <a:rPr lang="cs-CZ" sz="1100" baseline="0" smtClean="0">
                          <a:effectLst/>
                        </a:rPr>
                        <a:t>(ohraničení </a:t>
                      </a:r>
                      <a:r>
                        <a:rPr lang="cs-CZ" sz="1100" baseline="0" dirty="0" smtClean="0">
                          <a:effectLst/>
                        </a:rPr>
                        <a:t>tabulky, výplň buněk)</a:t>
                      </a:r>
                      <a:endParaRPr lang="cs-CZ" sz="1100" dirty="0">
                        <a:effectLst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Vzdělávací oblast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Informační a komunikační technologie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Informatika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Tematická oblast/téma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Software, Textový editor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Výsledky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Práce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 tabulkou ve Wordu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Word, tabulka, ohraničení, stínování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err="1" smtClean="0">
                          <a:effectLst/>
                          <a:latin typeface="+mn-lt"/>
                          <a:ea typeface="+mn-ea"/>
                          <a:cs typeface="+mn-cs"/>
                        </a:rPr>
                        <a:t>ppt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Typ vzdělávání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Střední vzdělávání, 2. ročník Praktické školy dvouleté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3590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Ověřeno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Datum: </a:t>
                      </a:r>
                      <a:r>
                        <a:rPr lang="cs-CZ" sz="1100" dirty="0" smtClean="0">
                          <a:effectLst/>
                        </a:rPr>
                        <a:t>4.</a:t>
                      </a:r>
                      <a:r>
                        <a:rPr lang="cs-CZ" sz="1100" baseline="0" dirty="0" smtClean="0">
                          <a:effectLst/>
                        </a:rPr>
                        <a:t> </a:t>
                      </a:r>
                      <a:r>
                        <a:rPr lang="cs-CZ" sz="1100" dirty="0" smtClean="0">
                          <a:effectLst/>
                        </a:rPr>
                        <a:t>12. </a:t>
                      </a:r>
                      <a:r>
                        <a:rPr lang="cs-CZ" sz="1100" dirty="0">
                          <a:effectLst/>
                        </a:rPr>
                        <a:t>2012                           Třída: II. PRŠ 2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  <a:tr h="52061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effectLst/>
                        </a:rPr>
                        <a:t>Zdroj</a:t>
                      </a:r>
                      <a:endParaRPr lang="cs-CZ" sz="11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 autor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effectLst/>
                        </a:rPr>
                        <a:t> </a:t>
                      </a:r>
                      <a:endParaRPr lang="cs-CZ" sz="11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55018" marR="55018" marT="0" marB="0"/>
                </a:tc>
              </a:tr>
            </a:tbl>
          </a:graphicData>
        </a:graphic>
      </p:graphicFrame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60649"/>
            <a:ext cx="8351837" cy="9361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41137" y="1207921"/>
            <a:ext cx="6912767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dirty="0" smtClean="0"/>
              <a:t>EU_12_sada1_11_Inf_Word_tabulka1_Šeb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592081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492896"/>
            <a:ext cx="5541963" cy="3902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55576" y="635333"/>
            <a:ext cx="252028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označíme tabulku</a:t>
            </a:r>
          </a:p>
        </p:txBody>
      </p:sp>
      <p:cxnSp>
        <p:nvCxnSpPr>
          <p:cNvPr id="4" name="Přímá spojnice se šipkou 3"/>
          <p:cNvCxnSpPr/>
          <p:nvPr/>
        </p:nvCxnSpPr>
        <p:spPr>
          <a:xfrm flipH="1">
            <a:off x="2195736" y="1196752"/>
            <a:ext cx="576064" cy="134502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se šipkou 5"/>
          <p:cNvCxnSpPr>
            <a:stCxn id="18" idx="2"/>
          </p:cNvCxnSpPr>
          <p:nvPr/>
        </p:nvCxnSpPr>
        <p:spPr>
          <a:xfrm flipH="1">
            <a:off x="4280232" y="2251900"/>
            <a:ext cx="1533538" cy="232749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4586891" y="1882568"/>
            <a:ext cx="0" cy="1045787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Obdélník 15"/>
          <p:cNvSpPr/>
          <p:nvPr/>
        </p:nvSpPr>
        <p:spPr>
          <a:xfrm>
            <a:off x="1836296" y="978987"/>
            <a:ext cx="22860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na záložce Domů </a:t>
            </a:r>
          </a:p>
        </p:txBody>
      </p:sp>
      <p:sp>
        <p:nvSpPr>
          <p:cNvPr id="17" name="Obdélník 16"/>
          <p:cNvSpPr/>
          <p:nvPr/>
        </p:nvSpPr>
        <p:spPr>
          <a:xfrm>
            <a:off x="2356589" y="1499932"/>
            <a:ext cx="351287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vybereme v sekci Odstavec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4534669" y="1882568"/>
            <a:ext cx="255820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dirty="0" smtClean="0"/>
              <a:t>Ohraničení a stínování</a:t>
            </a:r>
            <a:endParaRPr lang="cs-CZ" dirty="0"/>
          </a:p>
        </p:txBody>
      </p:sp>
      <p:sp>
        <p:nvSpPr>
          <p:cNvPr id="22" name="Obdélník 21"/>
          <p:cNvSpPr/>
          <p:nvPr/>
        </p:nvSpPr>
        <p:spPr>
          <a:xfrm>
            <a:off x="2434784" y="173668"/>
            <a:ext cx="4880760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600" dirty="0" smtClean="0"/>
              <a:t>Ad. 1 Ohraničení tabulky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39868642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2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7" grpId="0"/>
      <p:bldP spid="18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628800"/>
            <a:ext cx="5885208" cy="506618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01756" y="614350"/>
            <a:ext cx="393947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- na kartě Ohraničení vybereme Vlastní, 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4283968" y="622580"/>
            <a:ext cx="78309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barvu,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067066" y="634380"/>
            <a:ext cx="111665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šířku čáry,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6084168" y="1196752"/>
            <a:ext cx="207383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klikáním v Náhledu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5796136" y="1628800"/>
            <a:ext cx="283673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vyznačíme strany ohraničení</a:t>
            </a:r>
            <a:endParaRPr lang="cs-CZ" dirty="0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2627784" y="983682"/>
            <a:ext cx="1080120" cy="230130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se šipkou 10"/>
          <p:cNvCxnSpPr/>
          <p:nvPr/>
        </p:nvCxnSpPr>
        <p:spPr>
          <a:xfrm>
            <a:off x="3901172" y="983682"/>
            <a:ext cx="94764" cy="402949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se šipkou 12"/>
          <p:cNvCxnSpPr/>
          <p:nvPr/>
        </p:nvCxnSpPr>
        <p:spPr>
          <a:xfrm>
            <a:off x="4628135" y="983682"/>
            <a:ext cx="94764" cy="374146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>
            <a:off x="5315315" y="983682"/>
            <a:ext cx="94764" cy="402949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H="1">
            <a:off x="5868144" y="1566084"/>
            <a:ext cx="792088" cy="204443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/>
          <p:nvPr/>
        </p:nvCxnSpPr>
        <p:spPr>
          <a:xfrm flipH="1">
            <a:off x="6660232" y="1998132"/>
            <a:ext cx="366090" cy="1934924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ovéPole 19"/>
          <p:cNvSpPr txBox="1"/>
          <p:nvPr/>
        </p:nvSpPr>
        <p:spPr>
          <a:xfrm>
            <a:off x="611560" y="5445224"/>
            <a:ext cx="2160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p</a:t>
            </a:r>
            <a:r>
              <a:rPr lang="cs-CZ" dirty="0" smtClean="0"/>
              <a:t>otvrdíme OK</a:t>
            </a:r>
            <a:endParaRPr lang="cs-CZ" dirty="0"/>
          </a:p>
        </p:txBody>
      </p:sp>
      <p:cxnSp>
        <p:nvCxnSpPr>
          <p:cNvPr id="23" name="Přímá spojnice se šipkou 22"/>
          <p:cNvCxnSpPr/>
          <p:nvPr/>
        </p:nvCxnSpPr>
        <p:spPr>
          <a:xfrm>
            <a:off x="2051720" y="5629890"/>
            <a:ext cx="4131998" cy="103366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7606" y="2348880"/>
            <a:ext cx="4680667" cy="27600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1337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"/>
                            </p:stCondLst>
                            <p:childTnLst>
                              <p:par>
                                <p:cTn id="25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000"/>
                            </p:stCondLst>
                            <p:childTnLst>
                              <p:par>
                                <p:cTn id="46" presetID="2" presetClass="entr" presetSubtype="3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000"/>
                            </p:stCondLst>
                            <p:childTnLst>
                              <p:par>
                                <p:cTn id="57" presetID="2" presetClass="entr" presetSubtype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7" fill="hold">
                            <p:stCondLst>
                              <p:cond delay="1000"/>
                            </p:stCondLst>
                            <p:childTnLst>
                              <p:par>
                                <p:cTn id="68" presetID="2" presetClass="entr" presetSubtype="8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00"/>
                            </p:stCondLst>
                            <p:childTnLst>
                              <p:par>
                                <p:cTn id="7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5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2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787480"/>
            <a:ext cx="4602559" cy="26675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3458438"/>
            <a:ext cx="4249737" cy="260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44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7990" y="332656"/>
            <a:ext cx="4718050" cy="9636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790041" y="2040523"/>
            <a:ext cx="179350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vyznačíme buňky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38157" y="1348133"/>
            <a:ext cx="181581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 záložce Domů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762100" y="2751938"/>
            <a:ext cx="275177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vybereme v sekci Odstavec 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827584" y="3717032"/>
            <a:ext cx="185403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nabídku Stínování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6372200" y="1196752"/>
            <a:ext cx="17704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vybereme barvu 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6821984" y="6090671"/>
            <a:ext cx="164987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a potvrdíme OK</a:t>
            </a:r>
            <a:endParaRPr lang="cs-CZ" dirty="0"/>
          </a:p>
        </p:txBody>
      </p:sp>
      <p:cxnSp>
        <p:nvCxnSpPr>
          <p:cNvPr id="9" name="Pravoúhlá spojnice 8"/>
          <p:cNvCxnSpPr>
            <a:stCxn id="2" idx="3"/>
          </p:cNvCxnSpPr>
          <p:nvPr/>
        </p:nvCxnSpPr>
        <p:spPr>
          <a:xfrm>
            <a:off x="2583545" y="2225189"/>
            <a:ext cx="2457139" cy="849062"/>
          </a:xfrm>
          <a:prstGeom prst="bentConnector3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>
            <a:off x="2583545" y="1566084"/>
            <a:ext cx="620303" cy="278740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/>
          <p:nvPr/>
        </p:nvCxnSpPr>
        <p:spPr>
          <a:xfrm flipV="1">
            <a:off x="3513879" y="2409855"/>
            <a:ext cx="983136" cy="52674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5" idx="3"/>
          </p:cNvCxnSpPr>
          <p:nvPr/>
        </p:nvCxnSpPr>
        <p:spPr>
          <a:xfrm flipV="1">
            <a:off x="2681618" y="2225189"/>
            <a:ext cx="2466446" cy="1676509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H="1">
            <a:off x="5040684" y="1566084"/>
            <a:ext cx="2051596" cy="118585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529779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9" fill="hold">
                            <p:stCondLst>
                              <p:cond delay="1000"/>
                            </p:stCondLst>
                            <p:childTnLst>
                              <p:par>
                                <p:cTn id="60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102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2060848"/>
            <a:ext cx="6633561" cy="38164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683568" y="518934"/>
            <a:ext cx="7920880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Cvičení:</a:t>
            </a:r>
          </a:p>
          <a:p>
            <a:r>
              <a:rPr lang="cs-CZ" dirty="0" smtClean="0"/>
              <a:t>Vytvořte si tabulku podle předlohy (10 sloupců, 10 řádků, přizpůsobit oknu),</a:t>
            </a:r>
          </a:p>
          <a:p>
            <a:r>
              <a:rPr lang="cs-CZ" dirty="0"/>
              <a:t>č</a:t>
            </a:r>
            <a:r>
              <a:rPr lang="cs-CZ" dirty="0" smtClean="0"/>
              <a:t>ervené ohraničení změňte na modré, šířku čáry 3 body </a:t>
            </a:r>
          </a:p>
          <a:p>
            <a:r>
              <a:rPr lang="cs-CZ" dirty="0" smtClean="0"/>
              <a:t>a vybarvi buňky podle vzoru.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2213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6985126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138</TotalTime>
  <Words>112</Words>
  <Application>Microsoft Office PowerPoint</Application>
  <PresentationFormat>Předvádění na obrazovce (4:3)</PresentationFormat>
  <Paragraphs>69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Zdenek</dc:creator>
  <cp:lastModifiedBy>Zdenek</cp:lastModifiedBy>
  <cp:revision>14</cp:revision>
  <dcterms:created xsi:type="dcterms:W3CDTF">2012-12-02T19:48:14Z</dcterms:created>
  <dcterms:modified xsi:type="dcterms:W3CDTF">2012-12-02T22:12:11Z</dcterms:modified>
</cp:coreProperties>
</file>