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0" r:id="rId4"/>
    <p:sldId id="261" r:id="rId5"/>
    <p:sldId id="262" r:id="rId6"/>
    <p:sldId id="263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VY_32_INOVACE_06_Zvířecí  mazlíčkové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Zvířecí mazlíčkové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VY_32_INOVACE_06_Zvířecí  mazlíčkové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Zvířecí mazlíčkové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Učivo slouží k výkladu nové látky.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0879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spojují slovo s vhodným obrázkem.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6450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skládají slova a zapisují vedle obrázku.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537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ke kontrole předchozího listu.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567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6.wmf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6.wmf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569517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3.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výklad nové slovní zásoby, další pro společnou práci s učitelem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učení, hlasité opakování slovíček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hlasité opakování slovíček, připojování obrázků k textu, skládání slov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ZVÍŘECÍ MAZLÍČKOVÉ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1691680" y="1628800"/>
            <a:ext cx="2962672" cy="4525963"/>
          </a:xfrm>
        </p:spPr>
        <p:txBody>
          <a:bodyPr/>
          <a:lstStyle/>
          <a:p>
            <a:pPr marL="0" indent="0" algn="r">
              <a:buNone/>
            </a:pPr>
            <a:r>
              <a:rPr lang="cs-CZ" dirty="0" smtClean="0"/>
              <a:t>domácí mazlíček</a:t>
            </a:r>
          </a:p>
          <a:p>
            <a:pPr marL="0" indent="0" algn="r">
              <a:buNone/>
            </a:pPr>
            <a:r>
              <a:rPr lang="cs-CZ" dirty="0" smtClean="0"/>
              <a:t>pes</a:t>
            </a:r>
          </a:p>
          <a:p>
            <a:pPr marL="0" indent="0" algn="r">
              <a:buNone/>
            </a:pPr>
            <a:r>
              <a:rPr lang="cs-CZ" dirty="0" smtClean="0"/>
              <a:t>kočka</a:t>
            </a:r>
          </a:p>
          <a:p>
            <a:pPr marL="0" indent="0" algn="r">
              <a:buNone/>
            </a:pPr>
            <a:r>
              <a:rPr lang="cs-CZ" dirty="0" smtClean="0"/>
              <a:t>králík</a:t>
            </a:r>
          </a:p>
          <a:p>
            <a:pPr marL="0" indent="0" algn="r">
              <a:buNone/>
            </a:pPr>
            <a:r>
              <a:rPr lang="cs-CZ" dirty="0" smtClean="0"/>
              <a:t>ryba</a:t>
            </a:r>
          </a:p>
          <a:p>
            <a:pPr marL="0" indent="0" algn="r">
              <a:buNone/>
            </a:pPr>
            <a:r>
              <a:rPr lang="cs-CZ" dirty="0" smtClean="0"/>
              <a:t>pták</a:t>
            </a:r>
          </a:p>
          <a:p>
            <a:pPr marL="0" indent="0" algn="r">
              <a:buNone/>
            </a:pPr>
            <a:r>
              <a:rPr lang="cs-CZ" dirty="0" smtClean="0"/>
              <a:t>pavouk</a:t>
            </a:r>
          </a:p>
          <a:p>
            <a:pPr marL="0" indent="0" algn="r">
              <a:buNone/>
            </a:pPr>
            <a:r>
              <a:rPr lang="cs-CZ" dirty="0" smtClean="0"/>
              <a:t>myš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644008" y="1628800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a  </a:t>
            </a:r>
            <a:r>
              <a:rPr lang="cs-CZ" dirty="0" err="1" smtClean="0">
                <a:solidFill>
                  <a:srgbClr val="00B050"/>
                </a:solidFill>
              </a:rPr>
              <a:t>pet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a dog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a </a:t>
            </a:r>
            <a:r>
              <a:rPr lang="cs-CZ" dirty="0" err="1" smtClean="0">
                <a:solidFill>
                  <a:srgbClr val="00B050"/>
                </a:solidFill>
              </a:rPr>
              <a:t>cat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a </a:t>
            </a:r>
            <a:r>
              <a:rPr lang="cs-CZ" dirty="0" err="1" smtClean="0">
                <a:solidFill>
                  <a:srgbClr val="00B050"/>
                </a:solidFill>
              </a:rPr>
              <a:t>rabbit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a </a:t>
            </a:r>
            <a:r>
              <a:rPr lang="cs-CZ" dirty="0" err="1" smtClean="0">
                <a:solidFill>
                  <a:srgbClr val="00B050"/>
                </a:solidFill>
              </a:rPr>
              <a:t>fish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a </a:t>
            </a:r>
            <a:r>
              <a:rPr lang="cs-CZ" dirty="0" err="1" smtClean="0">
                <a:solidFill>
                  <a:srgbClr val="00B050"/>
                </a:solidFill>
              </a:rPr>
              <a:t>bird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a </a:t>
            </a:r>
            <a:r>
              <a:rPr lang="cs-CZ" dirty="0" err="1" smtClean="0">
                <a:solidFill>
                  <a:srgbClr val="00B050"/>
                </a:solidFill>
              </a:rPr>
              <a:t>spider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a </a:t>
            </a:r>
            <a:r>
              <a:rPr lang="cs-CZ" dirty="0" err="1" smtClean="0">
                <a:solidFill>
                  <a:srgbClr val="00B050"/>
                </a:solidFill>
              </a:rPr>
              <a:t>mouse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TLWFA20Q\MC9002871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321" y="2132856"/>
            <a:ext cx="2653341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98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Spoj obrázek se správným slovem</a:t>
            </a:r>
            <a:endParaRPr lang="cs-CZ" dirty="0"/>
          </a:p>
        </p:txBody>
      </p:sp>
      <p:pic>
        <p:nvPicPr>
          <p:cNvPr id="1026" name="Picture 2" descr="C:\Users\ProchazkovaE\AppData\Local\Microsoft\Windows\Temporary Internet Files\Content.IE5\TN3PGN12\MP900444793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54" y="1519223"/>
            <a:ext cx="1469845" cy="192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VA2H4KKW\MP9004448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54" y="3573015"/>
            <a:ext cx="1415426" cy="185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JDMGALS6\MC90032446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523880"/>
            <a:ext cx="1837030" cy="113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chazkovaE\AppData\Local\Microsoft\Windows\Temporary Internet Files\Content.IE5\TLWFA20Q\MC90033238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28800"/>
            <a:ext cx="1826057" cy="14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rochazkovaE\AppData\Local\Microsoft\Windows\Temporary Internet Files\Content.IE5\MMHF5AC4\MC9004366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010796"/>
            <a:ext cx="1226369" cy="154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rochazkovaE\AppData\Local\Microsoft\Windows\Temporary Internet Files\Content.IE5\OJV14C8I\MP90043315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225" y="4581128"/>
            <a:ext cx="2048272" cy="20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557877" y="3373776"/>
            <a:ext cx="898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bird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33851" y="4327075"/>
            <a:ext cx="917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fish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99757" y="1660422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mouse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7439" y="2549130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dog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67083" y="5859060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spider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01055" y="4968323"/>
            <a:ext cx="775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cat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2704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2937" y="274638"/>
            <a:ext cx="8413863" cy="11430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Slož slova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Picture 2" descr="C:\Users\ProchazkovaE\AppData\Local\Microsoft\Windows\Temporary Internet Files\Content.IE5\TN3PGN12\MP900444793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04" y="4720775"/>
            <a:ext cx="1467196" cy="192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ProchazkovaE\AppData\Local\Microsoft\Windows\Temporary Internet Files\Content.IE5\VA2H4KKW\MP9004448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16" y="2731087"/>
            <a:ext cx="1415426" cy="185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ProchazkovaE\AppData\Local\Microsoft\Windows\Temporary Internet Files\Content.IE5\TLWFA20Q\MC90033238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37" y="1117107"/>
            <a:ext cx="1421730" cy="14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ProchazkovaE\AppData\Local\Microsoft\Windows\Temporary Internet Files\Content.IE5\OJV14C8I\MP90043315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133" y="4580927"/>
            <a:ext cx="2048272" cy="20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ProchazkovaE\AppData\Local\Microsoft\Windows\Temporary Internet Files\Content.IE5\MMHF5AC4\MC9004366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777" y="2679594"/>
            <a:ext cx="1298317" cy="1637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ProchazkovaE\AppData\Local\Microsoft\Windows\Temporary Internet Files\Content.IE5\JDMGALS6\MC90032446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299394"/>
            <a:ext cx="1837030" cy="113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378848" y="1626938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DIBR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2891" y="3428740"/>
            <a:ext cx="771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GDO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3778" y="57344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26178" y="58868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78578" y="60392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11300" y="5503611"/>
            <a:ext cx="6504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TAC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26778" y="1626938"/>
            <a:ext cx="1140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SOUME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87638" y="3509545"/>
            <a:ext cx="1452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REDIPS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263852" y="5457445"/>
            <a:ext cx="963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HISF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051720" y="227687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051719" y="413280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051720" y="6138371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689582" y="2232493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674809" y="413280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806368" y="610377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87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  <p:bldP spid="11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Slož slova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Picture 2" descr="C:\Users\ProchazkovaE\AppData\Local\Microsoft\Windows\Temporary Internet Files\Content.IE5\TN3PGN12\MP900444793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04" y="4720775"/>
            <a:ext cx="1467196" cy="192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ProchazkovaE\AppData\Local\Microsoft\Windows\Temporary Internet Files\Content.IE5\VA2H4KKW\MP9004448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16" y="2731087"/>
            <a:ext cx="1415426" cy="185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ProchazkovaE\AppData\Local\Microsoft\Windows\Temporary Internet Files\Content.IE5\TLWFA20Q\MC90033238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37" y="1117107"/>
            <a:ext cx="1421730" cy="14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ProchazkovaE\AppData\Local\Microsoft\Windows\Temporary Internet Files\Content.IE5\OJV14C8I\MP90043315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133" y="4580927"/>
            <a:ext cx="2048272" cy="20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ProchazkovaE\AppData\Local\Microsoft\Windows\Temporary Internet Files\Content.IE5\MMHF5AC4\MC9004366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777" y="2679594"/>
            <a:ext cx="1298317" cy="1637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ProchazkovaE\AppData\Local\Microsoft\Windows\Temporary Internet Files\Content.IE5\JDMGALS6\MC90032446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299394"/>
            <a:ext cx="1837030" cy="113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486889" y="2181272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BIRD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0183" y="4040473"/>
            <a:ext cx="771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DOG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3778" y="57344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26178" y="58868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78578" y="60392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11300" y="6057609"/>
            <a:ext cx="652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CAT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04384" y="2134698"/>
            <a:ext cx="1140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MOUSE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15073" y="4059115"/>
            <a:ext cx="1452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SPIDER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281152" y="6011443"/>
            <a:ext cx="963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FISH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051720" y="2276872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051719" y="413280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051720" y="6138371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689582" y="2232493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671405" y="418987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836390" y="614994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042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199</Words>
  <Application>Microsoft Office PowerPoint</Application>
  <PresentationFormat>Předvádění na obrazovce (4:3)</PresentationFormat>
  <Paragraphs>72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ZVÍŘECÍ MAZLÍČKOVÉ</vt:lpstr>
      <vt:lpstr>Spoj obrázek se správným slovem</vt:lpstr>
      <vt:lpstr>Slož slova</vt:lpstr>
      <vt:lpstr>Slož slova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31</cp:revision>
  <dcterms:created xsi:type="dcterms:W3CDTF">2011-08-21T15:31:45Z</dcterms:created>
  <dcterms:modified xsi:type="dcterms:W3CDTF">2011-11-26T21:16:26Z</dcterms:modified>
</cp:coreProperties>
</file>