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  <p:sldId id="266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Dana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VY_32_INOVACE_6A07Aj5_Present </a:t>
          </a:r>
          <a:r>
            <a:rPr lang="cs-CZ" dirty="0" err="1" smtClean="0"/>
            <a:t>Simple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Simple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5903E5-DFAA-4112-8F4C-06681A8B82EC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2F6EF1E-2E63-4472-A755-C689A1574F1D}" type="presOf" srcId="{C73C7642-F245-4585-8F88-243F9FAEF6CA}" destId="{59F530CB-4999-43B3-A00D-6AB53886BD77}" srcOrd="1" destOrd="0" presId="urn:microsoft.com/office/officeart/2005/8/layout/target3"/>
    <dgm:cxn modelId="{61C16F41-6AAC-436A-8EF7-B2A439B4B140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605BE21-195F-4774-9F10-9BECC0F604EA}" type="presOf" srcId="{FBBFC3EA-9D9D-4F3A-BEA6-9C2C0E46BF20}" destId="{832BF48F-0145-4429-9E02-8FCA946CCE9E}" srcOrd="1" destOrd="0" presId="urn:microsoft.com/office/officeart/2005/8/layout/target3"/>
    <dgm:cxn modelId="{C4456B70-0F4E-40B5-8E7E-5A42E3AD62BA}" type="presOf" srcId="{39F8B381-5807-488E-AC22-73DD4140ED4A}" destId="{71045F8C-00FA-488E-A7BD-E2E6753D979D}" srcOrd="0" destOrd="0" presId="urn:microsoft.com/office/officeart/2005/8/layout/target3"/>
    <dgm:cxn modelId="{3E66E02D-163E-4E87-841C-96F5C7CE6DDC}" type="presOf" srcId="{445C7998-7549-48B0-BD68-D4F0167F02E5}" destId="{BC35EE03-4121-4EF9-923D-7CB6D30D358D}" srcOrd="0" destOrd="0" presId="urn:microsoft.com/office/officeart/2005/8/layout/target3"/>
    <dgm:cxn modelId="{14561998-B6DE-4040-81A6-BED1C63CF2BE}" type="presOf" srcId="{019433A1-1324-4DE1-9E6F-32B851095F74}" destId="{A3817367-F2BC-482F-8832-FA00B51DCCF3}" srcOrd="0" destOrd="0" presId="urn:microsoft.com/office/officeart/2005/8/layout/target3"/>
    <dgm:cxn modelId="{EC9CDE11-0E81-4EE9-806F-1077059DA996}" type="presOf" srcId="{445C7998-7549-48B0-BD68-D4F0167F02E5}" destId="{4D19AB04-24FA-40C2-B203-52AE3D15E171}" srcOrd="1" destOrd="0" presId="urn:microsoft.com/office/officeart/2005/8/layout/target3"/>
    <dgm:cxn modelId="{ABB9FCAD-10F8-4CAF-AC18-B55B0AB5257E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43699C5-8FD4-4591-8378-B71FAB81A112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074E0E6-C8AB-4BDE-8491-6CBAA421ACC3}" type="presOf" srcId="{019433A1-1324-4DE1-9E6F-32B851095F74}" destId="{E7297F21-D4FD-4A41-AE58-814D01A6B5E7}" srcOrd="1" destOrd="0" presId="urn:microsoft.com/office/officeart/2005/8/layout/target3"/>
    <dgm:cxn modelId="{E74AAC7A-1A45-429E-83D1-F2E170FEA0B8}" type="presParOf" srcId="{71045F8C-00FA-488E-A7BD-E2E6753D979D}" destId="{3577EC6B-C980-4F34-8C69-4365E7B8FC8C}" srcOrd="0" destOrd="0" presId="urn:microsoft.com/office/officeart/2005/8/layout/target3"/>
    <dgm:cxn modelId="{1F495EF0-7966-40A6-8165-6FECDCDBD38F}" type="presParOf" srcId="{71045F8C-00FA-488E-A7BD-E2E6753D979D}" destId="{6940EB87-DC1D-4BC3-9408-9AC2E1FFC039}" srcOrd="1" destOrd="0" presId="urn:microsoft.com/office/officeart/2005/8/layout/target3"/>
    <dgm:cxn modelId="{1FDD4B96-84AB-4D50-B0BC-91F1C41515C5}" type="presParOf" srcId="{71045F8C-00FA-488E-A7BD-E2E6753D979D}" destId="{BC35EE03-4121-4EF9-923D-7CB6D30D358D}" srcOrd="2" destOrd="0" presId="urn:microsoft.com/office/officeart/2005/8/layout/target3"/>
    <dgm:cxn modelId="{13E8F154-7595-45D3-B0F2-D950E1E0B1EF}" type="presParOf" srcId="{71045F8C-00FA-488E-A7BD-E2E6753D979D}" destId="{C95EEA27-3CBF-4645-A92D-9D8AF5C1CBFC}" srcOrd="3" destOrd="0" presId="urn:microsoft.com/office/officeart/2005/8/layout/target3"/>
    <dgm:cxn modelId="{607E9D91-ED63-46D2-9A49-C2A2239BEEC1}" type="presParOf" srcId="{71045F8C-00FA-488E-A7BD-E2E6753D979D}" destId="{851BB866-B6AE-4566-893F-4C635BA974FC}" srcOrd="4" destOrd="0" presId="urn:microsoft.com/office/officeart/2005/8/layout/target3"/>
    <dgm:cxn modelId="{CC6FF3D1-CC1C-4A36-A35B-09E510C5FCF0}" type="presParOf" srcId="{71045F8C-00FA-488E-A7BD-E2E6753D979D}" destId="{643EA938-EDE0-4533-ACCC-D2BD6F3A527C}" srcOrd="5" destOrd="0" presId="urn:microsoft.com/office/officeart/2005/8/layout/target3"/>
    <dgm:cxn modelId="{1C5A01EB-1DAF-45FF-BDF7-09989CCF13DC}" type="presParOf" srcId="{71045F8C-00FA-488E-A7BD-E2E6753D979D}" destId="{92F31B18-D66D-4CC7-89B9-378928DE877D}" srcOrd="6" destOrd="0" presId="urn:microsoft.com/office/officeart/2005/8/layout/target3"/>
    <dgm:cxn modelId="{D2938138-78C3-47F3-9A64-5EFD1B96CBDD}" type="presParOf" srcId="{71045F8C-00FA-488E-A7BD-E2E6753D979D}" destId="{902074E1-B931-4618-97F1-FADBE82E9C3C}" srcOrd="7" destOrd="0" presId="urn:microsoft.com/office/officeart/2005/8/layout/target3"/>
    <dgm:cxn modelId="{C47EED4E-91D5-4EF2-9BA4-A7952DC8E68E}" type="presParOf" srcId="{71045F8C-00FA-488E-A7BD-E2E6753D979D}" destId="{A3817367-F2BC-482F-8832-FA00B51DCCF3}" srcOrd="8" destOrd="0" presId="urn:microsoft.com/office/officeart/2005/8/layout/target3"/>
    <dgm:cxn modelId="{EA4BF5E6-9D92-4798-B6B7-41F698FD0DF2}" type="presParOf" srcId="{71045F8C-00FA-488E-A7BD-E2E6753D979D}" destId="{2DD79E57-A63E-47D4-A1AB-6DF333476AD4}" srcOrd="9" destOrd="0" presId="urn:microsoft.com/office/officeart/2005/8/layout/target3"/>
    <dgm:cxn modelId="{A6D38436-FA22-46DC-AC47-B5770E551606}" type="presParOf" srcId="{71045F8C-00FA-488E-A7BD-E2E6753D979D}" destId="{648967D3-ED80-4214-8D87-4E7012561E4A}" srcOrd="10" destOrd="0" presId="urn:microsoft.com/office/officeart/2005/8/layout/target3"/>
    <dgm:cxn modelId="{6F6F43FE-5403-43FA-939C-16CA7A5D48A8}" type="presParOf" srcId="{71045F8C-00FA-488E-A7BD-E2E6753D979D}" destId="{9A9B6F4F-B6FF-4F2D-B640-A8473E589523}" srcOrd="11" destOrd="0" presId="urn:microsoft.com/office/officeart/2005/8/layout/target3"/>
    <dgm:cxn modelId="{6EA2CE7C-5253-4C62-9ED1-B71907922C2F}" type="presParOf" srcId="{71045F8C-00FA-488E-A7BD-E2E6753D979D}" destId="{13BD0FAF-9F2C-4708-9E63-A8E8E5252943}" srcOrd="12" destOrd="0" presId="urn:microsoft.com/office/officeart/2005/8/layout/target3"/>
    <dgm:cxn modelId="{9B5CEB3B-62A9-4B38-B597-C29C668F4FBC}" type="presParOf" srcId="{71045F8C-00FA-488E-A7BD-E2E6753D979D}" destId="{6821E7C9-5E4B-45FA-8F82-01E6F26FAA25}" srcOrd="13" destOrd="0" presId="urn:microsoft.com/office/officeart/2005/8/layout/target3"/>
    <dgm:cxn modelId="{C757F021-DED2-47A2-B5A8-EF101A77B2C0}" type="presParOf" srcId="{71045F8C-00FA-488E-A7BD-E2E6753D979D}" destId="{3BA01B75-849B-4716-8BCD-084A86FF328F}" srcOrd="14" destOrd="0" presId="urn:microsoft.com/office/officeart/2005/8/layout/target3"/>
    <dgm:cxn modelId="{74D22AC7-0216-40D4-95BD-A8C35C071446}" type="presParOf" srcId="{71045F8C-00FA-488E-A7BD-E2E6753D979D}" destId="{4D19AB04-24FA-40C2-B203-52AE3D15E171}" srcOrd="15" destOrd="0" presId="urn:microsoft.com/office/officeart/2005/8/layout/target3"/>
    <dgm:cxn modelId="{DE0CCE49-2629-4D6B-8F94-F58FA2658CDD}" type="presParOf" srcId="{71045F8C-00FA-488E-A7BD-E2E6753D979D}" destId="{832BF48F-0145-4429-9E02-8FCA946CCE9E}" srcOrd="16" destOrd="0" presId="urn:microsoft.com/office/officeart/2005/8/layout/target3"/>
    <dgm:cxn modelId="{08EC9195-E296-4790-AB13-905FB002A1A9}" type="presParOf" srcId="{71045F8C-00FA-488E-A7BD-E2E6753D979D}" destId="{E7297F21-D4FD-4A41-AE58-814D01A6B5E7}" srcOrd="17" destOrd="0" presId="urn:microsoft.com/office/officeart/2005/8/layout/target3"/>
    <dgm:cxn modelId="{CB21C4CA-C142-4EA1-98D4-CD8E2BF1A75D}" type="presParOf" srcId="{71045F8C-00FA-488E-A7BD-E2E6753D979D}" destId="{59F530CB-4999-43B3-A00D-6AB53886BD77}" srcOrd="18" destOrd="0" presId="urn:microsoft.com/office/officeart/2005/8/layout/target3"/>
    <dgm:cxn modelId="{3D23A944-06A7-4681-A269-B47F2712496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Dana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VY_32_INOVACE_6A07Aj5_Present </a:t>
          </a:r>
          <a:r>
            <a:rPr lang="cs-CZ" sz="1800" kern="1200" dirty="0" err="1" smtClean="0"/>
            <a:t>Simple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Present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Simple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2BA20-5510-46B8-B634-FEAB9CD4DD2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C562F5-9C36-46BB-AFBC-9102AB76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092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51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66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518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212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27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242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88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309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968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094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179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D72BF-E02E-4716-B066-D828AAB8CE1E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B7524-E8AF-47A1-BE17-0198824F4E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681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797458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852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Present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simple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Přítomný čas prostý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75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Použití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Vyjadřuje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děj</a:t>
            </a:r>
            <a:r>
              <a:rPr lang="cs-CZ" dirty="0" smtClean="0"/>
              <a:t>, který se často nebo pravidelně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opakuje</a:t>
            </a:r>
            <a:r>
              <a:rPr lang="cs-CZ" dirty="0" smtClean="0"/>
              <a:t> a nebo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trvá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I </a:t>
            </a:r>
            <a:r>
              <a:rPr lang="cs-CZ" dirty="0" err="1" smtClean="0"/>
              <a:t>wash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reads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on </a:t>
            </a:r>
            <a:r>
              <a:rPr lang="cs-CZ" dirty="0" err="1" smtClean="0"/>
              <a:t>Sundays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Do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He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dirty="0" err="1" smtClean="0"/>
              <a:t>shines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31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voření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5200" dirty="0" smtClean="0">
                <a:solidFill>
                  <a:schemeClr val="accent6">
                    <a:lumMod val="50000"/>
                  </a:schemeClr>
                </a:solidFill>
              </a:rPr>
              <a:t>Kladný tvar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Přidej zájmeno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Ve 3. os.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.č. přidej koncovku   - s / -es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play                      já hraju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you</a:t>
            </a:r>
            <a:r>
              <a:rPr lang="cs-CZ" dirty="0" smtClean="0"/>
              <a:t> play                ty hraješ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dirty="0" smtClean="0"/>
              <a:t>   on, ona, ono hraje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we</a:t>
            </a:r>
            <a:r>
              <a:rPr lang="cs-CZ" dirty="0" smtClean="0"/>
              <a:t> play                 my hrajeme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you</a:t>
            </a:r>
            <a:r>
              <a:rPr lang="cs-CZ" dirty="0" smtClean="0"/>
              <a:t> play                vy hrajete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they</a:t>
            </a:r>
            <a:r>
              <a:rPr lang="cs-CZ" dirty="0" smtClean="0"/>
              <a:t> play               oni hrají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82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Tvoření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Záporný tvar</a:t>
            </a:r>
          </a:p>
          <a:p>
            <a:pPr marL="0" indent="0">
              <a:buNone/>
            </a:pPr>
            <a:r>
              <a:rPr lang="cs-CZ" sz="3600" dirty="0" smtClean="0"/>
              <a:t>  zájmeno +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6">
                    <a:lumMod val="75000"/>
                  </a:schemeClr>
                </a:solidFill>
              </a:rPr>
              <a:t>don´t</a:t>
            </a:r>
            <a:r>
              <a:rPr lang="cs-CZ" sz="3600" dirty="0" smtClean="0"/>
              <a:t> / ve 3.os.j.č. </a:t>
            </a:r>
            <a:r>
              <a:rPr lang="cs-CZ" sz="3600" dirty="0" err="1" smtClean="0">
                <a:solidFill>
                  <a:schemeClr val="accent6">
                    <a:lumMod val="75000"/>
                  </a:schemeClr>
                </a:solidFill>
              </a:rPr>
              <a:t>doesn´t</a:t>
            </a:r>
            <a:r>
              <a:rPr lang="cs-CZ" sz="3600" dirty="0" smtClean="0"/>
              <a:t> + INFINITIV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3600" dirty="0" smtClean="0"/>
              <a:t>I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play                        já nehraju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play                  ty nehraješ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3600" dirty="0" smtClean="0"/>
              <a:t>he, </a:t>
            </a:r>
            <a:r>
              <a:rPr lang="cs-CZ" sz="3600" dirty="0" err="1" smtClean="0"/>
              <a:t>she</a:t>
            </a:r>
            <a:r>
              <a:rPr lang="cs-CZ" sz="3600" dirty="0" smtClean="0"/>
              <a:t>,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chemeClr val="accent6">
                    <a:lumMod val="75000"/>
                  </a:schemeClr>
                </a:solidFill>
              </a:rPr>
              <a:t>doesn´t</a:t>
            </a:r>
            <a:r>
              <a:rPr lang="cs-CZ" sz="3600" dirty="0" smtClean="0"/>
              <a:t> play   on, ona, ono nehraje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play                   my nehrajeme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play                  vy nehrajete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play                oni nehrají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18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Tvoření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100" dirty="0" smtClean="0">
                <a:solidFill>
                  <a:schemeClr val="accent6">
                    <a:lumMod val="50000"/>
                  </a:schemeClr>
                </a:solidFill>
              </a:rPr>
              <a:t>Otázka</a:t>
            </a:r>
            <a:endParaRPr lang="cs-CZ" sz="51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</a:t>
            </a:r>
            <a:r>
              <a:rPr lang="cs-CZ" dirty="0" smtClean="0"/>
              <a:t> / ve 3.os.j.č.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does</a:t>
            </a:r>
            <a:r>
              <a:rPr lang="cs-CZ" dirty="0" smtClean="0"/>
              <a:t> + zájmeno + INFINITIV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Otázka                                           Krátká odpověď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   do I play?                    </a:t>
            </a:r>
            <a:r>
              <a:rPr lang="cs-CZ" dirty="0"/>
              <a:t>h</a:t>
            </a:r>
            <a:r>
              <a:rPr lang="cs-CZ" dirty="0" smtClean="0"/>
              <a:t>raju?       </a:t>
            </a:r>
            <a:r>
              <a:rPr lang="cs-CZ" dirty="0" err="1" smtClean="0"/>
              <a:t>Yes</a:t>
            </a:r>
            <a:r>
              <a:rPr lang="cs-CZ" dirty="0" smtClean="0"/>
              <a:t>, I/</a:t>
            </a:r>
            <a:r>
              <a:rPr lang="cs-CZ" dirty="0" err="1" smtClean="0"/>
              <a:t>you</a:t>
            </a:r>
            <a:r>
              <a:rPr lang="cs-CZ" dirty="0" smtClean="0"/>
              <a:t> do.            No, I/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</a:t>
            </a:r>
            <a:r>
              <a:rPr lang="cs-CZ" dirty="0" err="1" smtClean="0"/>
              <a:t>you</a:t>
            </a:r>
            <a:r>
              <a:rPr lang="cs-CZ" dirty="0" smtClean="0"/>
              <a:t> play?               hraješ?     </a:t>
            </a:r>
            <a:r>
              <a:rPr lang="cs-CZ" dirty="0" err="1" smtClean="0"/>
              <a:t>Yes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do.                No,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Does</a:t>
            </a:r>
            <a:r>
              <a:rPr lang="cs-CZ" dirty="0" smtClean="0"/>
              <a:t> he,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play? hraje?       </a:t>
            </a:r>
            <a:r>
              <a:rPr lang="cs-CZ" dirty="0" err="1" smtClean="0"/>
              <a:t>Yes</a:t>
            </a:r>
            <a:r>
              <a:rPr lang="cs-CZ" dirty="0" smtClean="0"/>
              <a:t>, he, </a:t>
            </a:r>
            <a:r>
              <a:rPr lang="cs-CZ" dirty="0" err="1" smtClean="0"/>
              <a:t>she,it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does</a:t>
            </a:r>
            <a:r>
              <a:rPr lang="cs-CZ" dirty="0" smtClean="0"/>
              <a:t>. No,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</a:t>
            </a:r>
            <a:r>
              <a:rPr lang="cs-CZ" dirty="0" err="1" smtClean="0"/>
              <a:t>we</a:t>
            </a:r>
            <a:r>
              <a:rPr lang="cs-CZ" dirty="0" smtClean="0"/>
              <a:t> play?                hrajeme?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/</a:t>
            </a:r>
            <a:r>
              <a:rPr lang="cs-CZ" dirty="0" err="1" smtClean="0"/>
              <a:t>you</a:t>
            </a:r>
            <a:r>
              <a:rPr lang="cs-CZ" dirty="0" smtClean="0"/>
              <a:t> do.      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</a:t>
            </a:r>
            <a:r>
              <a:rPr lang="cs-CZ" dirty="0" err="1" smtClean="0"/>
              <a:t>you</a:t>
            </a:r>
            <a:r>
              <a:rPr lang="cs-CZ" dirty="0" smtClean="0"/>
              <a:t> play?               hrajete?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do.              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</a:t>
            </a:r>
            <a:r>
              <a:rPr lang="cs-CZ" dirty="0" err="1" smtClean="0"/>
              <a:t>they</a:t>
            </a:r>
            <a:r>
              <a:rPr lang="cs-CZ" dirty="0" smtClean="0"/>
              <a:t> play?              hrají?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do.           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15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Practise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900" dirty="0" smtClean="0">
                <a:solidFill>
                  <a:schemeClr val="accent6">
                    <a:lumMod val="75000"/>
                  </a:schemeClr>
                </a:solidFill>
              </a:rPr>
              <a:t>Utvoř 3.os.j.č.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+                        -                    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Play</a:t>
            </a:r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Watch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Wash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Do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Go</a:t>
            </a:r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Read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Write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17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words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in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correct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order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err="1"/>
              <a:t>f</a:t>
            </a:r>
            <a:r>
              <a:rPr lang="cs-CZ" dirty="0" err="1" smtClean="0"/>
              <a:t>ootball</a:t>
            </a:r>
            <a:r>
              <a:rPr lang="cs-CZ" dirty="0" smtClean="0"/>
              <a:t> he in 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playground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k</a:t>
            </a:r>
            <a:r>
              <a:rPr lang="cs-CZ" dirty="0" err="1" smtClean="0"/>
              <a:t>itchen</a:t>
            </a:r>
            <a:r>
              <a:rPr lang="cs-CZ" dirty="0" smtClean="0"/>
              <a:t> </a:t>
            </a:r>
            <a:r>
              <a:rPr lang="cs-CZ" dirty="0" err="1" smtClean="0"/>
              <a:t>helps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 in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err="1" smtClean="0"/>
              <a:t>father</a:t>
            </a:r>
            <a:r>
              <a:rPr lang="cs-CZ" dirty="0" smtClean="0"/>
              <a:t> 5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gets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up</a:t>
            </a:r>
          </a:p>
          <a:p>
            <a:endParaRPr lang="cs-CZ" dirty="0" smtClean="0"/>
          </a:p>
          <a:p>
            <a:r>
              <a:rPr lang="cs-CZ" dirty="0" err="1"/>
              <a:t>e</a:t>
            </a:r>
            <a:r>
              <a:rPr lang="cs-CZ" dirty="0" err="1" smtClean="0"/>
              <a:t>venings</a:t>
            </a:r>
            <a:r>
              <a:rPr lang="cs-CZ" dirty="0" smtClean="0"/>
              <a:t> </a:t>
            </a:r>
            <a:r>
              <a:rPr lang="cs-CZ" dirty="0" err="1" smtClean="0"/>
              <a:t>reads</a:t>
            </a:r>
            <a:r>
              <a:rPr lang="cs-CZ" dirty="0" smtClean="0"/>
              <a:t> Paul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 in </a:t>
            </a:r>
            <a:r>
              <a:rPr lang="cs-CZ" dirty="0" err="1" smtClean="0"/>
              <a:t>in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weekends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Granny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visit </a:t>
            </a:r>
            <a:r>
              <a:rPr lang="cs-CZ" dirty="0" err="1" smtClean="0"/>
              <a:t>the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lessons</a:t>
            </a:r>
            <a:r>
              <a:rPr lang="cs-CZ" dirty="0" smtClean="0"/>
              <a:t>  start </a:t>
            </a:r>
            <a:r>
              <a:rPr lang="cs-CZ" dirty="0" err="1" smtClean="0"/>
              <a:t>at</a:t>
            </a:r>
            <a:r>
              <a:rPr lang="cs-CZ" dirty="0" smtClean="0"/>
              <a:t> 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9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her </a:t>
            </a:r>
            <a:r>
              <a:rPr lang="cs-CZ" dirty="0" err="1" smtClean="0"/>
              <a:t>doesn´t</a:t>
            </a:r>
            <a:r>
              <a:rPr lang="cs-CZ" dirty="0" smtClean="0"/>
              <a:t> in </a:t>
            </a:r>
            <a:r>
              <a:rPr lang="cs-CZ" dirty="0" err="1" smtClean="0"/>
              <a:t>she</a:t>
            </a:r>
            <a:r>
              <a:rPr lang="cs-CZ" dirty="0" smtClean="0"/>
              <a:t> do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in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58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Write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short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answers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Does</a:t>
            </a:r>
            <a:r>
              <a:rPr lang="cs-CZ" dirty="0" smtClean="0"/>
              <a:t> Peter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? +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 play </a:t>
            </a:r>
            <a:r>
              <a:rPr lang="cs-CZ" dirty="0" err="1" smtClean="0"/>
              <a:t>games</a:t>
            </a:r>
            <a:r>
              <a:rPr lang="cs-CZ" dirty="0" smtClean="0"/>
              <a:t>? +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boy go to </a:t>
            </a:r>
            <a:r>
              <a:rPr lang="cs-CZ" dirty="0" err="1" smtClean="0"/>
              <a:t>school</a:t>
            </a:r>
            <a:r>
              <a:rPr lang="cs-CZ" dirty="0" smtClean="0"/>
              <a:t>? – 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go to </a:t>
            </a:r>
            <a:r>
              <a:rPr lang="cs-CZ" dirty="0" err="1" smtClean="0"/>
              <a:t>work</a:t>
            </a:r>
            <a:r>
              <a:rPr lang="cs-CZ" dirty="0" smtClean="0"/>
              <a:t>? +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Tv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 –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? +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 </a:t>
            </a:r>
            <a:r>
              <a:rPr lang="cs-CZ" dirty="0" err="1" smtClean="0"/>
              <a:t>teacher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? </a:t>
            </a:r>
            <a:r>
              <a:rPr lang="cs-CZ" dirty="0"/>
              <a:t>-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26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Finish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sentences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Tom(</a:t>
            </a:r>
            <a:r>
              <a:rPr lang="cs-CZ" dirty="0" err="1" smtClean="0"/>
              <a:t>wash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)</a:t>
            </a:r>
          </a:p>
          <a:p>
            <a:r>
              <a:rPr lang="cs-CZ" dirty="0"/>
              <a:t>K</a:t>
            </a:r>
            <a:r>
              <a:rPr lang="cs-CZ" dirty="0" smtClean="0"/>
              <a:t>ate (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(</a:t>
            </a: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(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giraffe</a:t>
            </a:r>
            <a:r>
              <a:rPr lang="cs-CZ" dirty="0" smtClean="0"/>
              <a:t>(live in </a:t>
            </a:r>
            <a:r>
              <a:rPr lang="cs-CZ" dirty="0" err="1" smtClean="0"/>
              <a:t>grasslands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He(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6)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( </a:t>
            </a:r>
            <a:r>
              <a:rPr lang="cs-CZ" dirty="0" err="1" smtClean="0"/>
              <a:t>wash</a:t>
            </a:r>
            <a:r>
              <a:rPr lang="cs-CZ" dirty="0" smtClean="0"/>
              <a:t> </a:t>
            </a:r>
            <a:r>
              <a:rPr lang="cs-CZ" dirty="0" err="1" smtClean="0"/>
              <a:t>thedishes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56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Fill in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I ……… </a:t>
            </a:r>
            <a:r>
              <a:rPr lang="cs-CZ" dirty="0" err="1" smtClean="0"/>
              <a:t>breakfast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7 </a:t>
            </a:r>
            <a:r>
              <a:rPr lang="cs-CZ" dirty="0" err="1" smtClean="0"/>
              <a:t>o´clock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Mum</a:t>
            </a:r>
            <a:r>
              <a:rPr lang="cs-CZ" dirty="0" smtClean="0"/>
              <a:t> …………… </a:t>
            </a:r>
            <a:r>
              <a:rPr lang="cs-CZ" dirty="0" err="1" smtClean="0"/>
              <a:t>Tv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………… a </a:t>
            </a:r>
            <a:r>
              <a:rPr lang="cs-CZ" dirty="0" err="1" smtClean="0"/>
              <a:t>book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   shopping on </a:t>
            </a:r>
            <a:r>
              <a:rPr lang="cs-CZ" dirty="0" err="1" smtClean="0"/>
              <a:t>Saturdays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…………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3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………. lunch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shool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………….to music </a:t>
            </a:r>
            <a:r>
              <a:rPr lang="cs-CZ" dirty="0" err="1" smtClean="0"/>
              <a:t>at</a:t>
            </a:r>
            <a:r>
              <a:rPr lang="cs-CZ" dirty="0" smtClean="0"/>
              <a:t> night.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…………..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……….. in </a:t>
            </a:r>
            <a:r>
              <a:rPr lang="cs-CZ" dirty="0" err="1" smtClean="0"/>
              <a:t>autumn</a:t>
            </a:r>
            <a:r>
              <a:rPr lang="cs-CZ" dirty="0" smtClean="0"/>
              <a:t> and in </a:t>
            </a:r>
            <a:r>
              <a:rPr lang="cs-CZ" dirty="0" err="1" smtClean="0"/>
              <a:t>spring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Sister</a:t>
            </a:r>
            <a:r>
              <a:rPr lang="cs-CZ" dirty="0" smtClean="0"/>
              <a:t> ……………</a:t>
            </a:r>
            <a:r>
              <a:rPr lang="cs-CZ" dirty="0" err="1" smtClean="0"/>
              <a:t>washes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193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583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Present simple</vt:lpstr>
      <vt:lpstr>Použití</vt:lpstr>
      <vt:lpstr>Tvoření</vt:lpstr>
      <vt:lpstr>Tvoření</vt:lpstr>
      <vt:lpstr>Tvoření</vt:lpstr>
      <vt:lpstr>Practise</vt:lpstr>
      <vt:lpstr>Put the words in the correct order</vt:lpstr>
      <vt:lpstr>Write short answers</vt:lpstr>
      <vt:lpstr>Finish the sentences</vt:lpstr>
      <vt:lpstr>Fill 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Šteflová Dana</dc:creator>
  <cp:lastModifiedBy>Šteflová Dana</cp:lastModifiedBy>
  <cp:revision>15</cp:revision>
  <dcterms:created xsi:type="dcterms:W3CDTF">2012-02-29T11:48:55Z</dcterms:created>
  <dcterms:modified xsi:type="dcterms:W3CDTF">2012-04-18T11:14:11Z</dcterms:modified>
</cp:coreProperties>
</file>