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57" r:id="rId3"/>
    <p:sldId id="260" r:id="rId4"/>
    <p:sldId id="263" r:id="rId5"/>
    <p:sldId id="259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62" autoAdjust="0"/>
    <p:restoredTop sz="94590" autoAdjust="0"/>
  </p:normalViewPr>
  <p:slideViewPr>
    <p:cSldViewPr>
      <p:cViewPr>
        <p:scale>
          <a:sx n="97" d="100"/>
          <a:sy n="97" d="100"/>
        </p:scale>
        <p:origin x="-11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4D89C6-0D56-4409-B836-521DE8F0D515}" type="doc">
      <dgm:prSet loTypeId="urn:microsoft.com/office/officeart/2005/8/layout/vList2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5E4E2A-5CFF-469E-B8E2-07CC15F891FC}">
      <dgm:prSet phldrT="[Text]" custT="1"/>
      <dgm:spPr>
        <a:solidFill>
          <a:schemeClr val="accent2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Capital: Prague</a:t>
          </a:r>
          <a:endParaRPr lang="cs-CZ" sz="2400" dirty="0">
            <a:solidFill>
              <a:schemeClr val="tx1"/>
            </a:solidFill>
          </a:endParaRPr>
        </a:p>
      </dgm:t>
    </dgm:pt>
    <dgm:pt modelId="{49FE3370-DC80-40D8-A87E-88B16E15139B}" type="parTrans" cxnId="{3BD63774-614D-4EBE-9955-992428D5ACC4}">
      <dgm:prSet/>
      <dgm:spPr/>
      <dgm:t>
        <a:bodyPr/>
        <a:lstStyle/>
        <a:p>
          <a:endParaRPr lang="cs-CZ"/>
        </a:p>
      </dgm:t>
    </dgm:pt>
    <dgm:pt modelId="{801A390D-69BC-4361-B263-2A93F7C9BBAA}" type="sibTrans" cxnId="{3BD63774-614D-4EBE-9955-992428D5ACC4}">
      <dgm:prSet/>
      <dgm:spPr/>
      <dgm:t>
        <a:bodyPr/>
        <a:lstStyle/>
        <a:p>
          <a:endParaRPr lang="cs-CZ"/>
        </a:p>
      </dgm:t>
    </dgm:pt>
    <dgm:pt modelId="{87E00BB4-F63A-4505-8832-DE417208087A}">
      <dgm:prSet phldrT="[Text]" custT="1"/>
      <dgm:spPr>
        <a:solidFill>
          <a:schemeClr val="accent2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Population: </a:t>
          </a:r>
          <a:r>
            <a:rPr lang="en-US" sz="2400" dirty="0" smtClean="0">
              <a:solidFill>
                <a:schemeClr val="tx1"/>
              </a:solidFill>
            </a:rPr>
            <a:t>10,535,811</a:t>
          </a:r>
          <a:endParaRPr lang="cs-CZ" sz="2400" dirty="0">
            <a:solidFill>
              <a:schemeClr val="tx1"/>
            </a:solidFill>
          </a:endParaRPr>
        </a:p>
      </dgm:t>
    </dgm:pt>
    <dgm:pt modelId="{5D9A5D18-E425-417C-9F48-86D969CA83F6}" type="parTrans" cxnId="{69905142-ED30-4EB5-A9DB-7907220FD85B}">
      <dgm:prSet/>
      <dgm:spPr/>
      <dgm:t>
        <a:bodyPr/>
        <a:lstStyle/>
        <a:p>
          <a:endParaRPr lang="cs-CZ"/>
        </a:p>
      </dgm:t>
    </dgm:pt>
    <dgm:pt modelId="{8B2F133A-7039-400E-9AB7-3CB95C29F806}" type="sibTrans" cxnId="{69905142-ED30-4EB5-A9DB-7907220FD85B}">
      <dgm:prSet/>
      <dgm:spPr/>
      <dgm:t>
        <a:bodyPr/>
        <a:lstStyle/>
        <a:p>
          <a:endParaRPr lang="cs-CZ"/>
        </a:p>
      </dgm:t>
    </dgm:pt>
    <dgm:pt modelId="{4111C187-5923-452D-9769-E72E7BD5B73C}">
      <dgm:prSet phldrT="[Text]" custT="1"/>
      <dgm:spPr>
        <a:solidFill>
          <a:schemeClr val="accent2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Official Language: Czech</a:t>
          </a:r>
          <a:endParaRPr lang="cs-CZ" sz="2400" dirty="0">
            <a:solidFill>
              <a:schemeClr val="tx1"/>
            </a:solidFill>
          </a:endParaRPr>
        </a:p>
      </dgm:t>
    </dgm:pt>
    <dgm:pt modelId="{F55E2E22-3EA9-4184-9051-9139A295F157}" type="parTrans" cxnId="{DB66D333-6FD0-43F7-AB9F-51A6E95A8880}">
      <dgm:prSet/>
      <dgm:spPr/>
      <dgm:t>
        <a:bodyPr/>
        <a:lstStyle/>
        <a:p>
          <a:endParaRPr lang="cs-CZ"/>
        </a:p>
      </dgm:t>
    </dgm:pt>
    <dgm:pt modelId="{B3D31C64-B227-45FD-8D8C-D46341C7CE8C}" type="sibTrans" cxnId="{DB66D333-6FD0-43F7-AB9F-51A6E95A8880}">
      <dgm:prSet/>
      <dgm:spPr/>
      <dgm:t>
        <a:bodyPr/>
        <a:lstStyle/>
        <a:p>
          <a:endParaRPr lang="cs-CZ"/>
        </a:p>
      </dgm:t>
    </dgm:pt>
    <dgm:pt modelId="{5F5C5456-29DB-4FCD-AD31-CFBFAF93E615}">
      <dgm:prSet phldrT="[Text]" custT="1"/>
      <dgm:spPr>
        <a:solidFill>
          <a:schemeClr val="accent2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Curency: Czech koruna</a:t>
          </a:r>
          <a:endParaRPr lang="cs-CZ" sz="2400" dirty="0">
            <a:solidFill>
              <a:schemeClr val="tx1"/>
            </a:solidFill>
          </a:endParaRPr>
        </a:p>
      </dgm:t>
    </dgm:pt>
    <dgm:pt modelId="{637151C9-94FA-4153-B9C6-2FC4F04EBB60}" type="parTrans" cxnId="{36A5551B-4C1F-41BB-9507-EAA528CA9DAE}">
      <dgm:prSet/>
      <dgm:spPr/>
      <dgm:t>
        <a:bodyPr/>
        <a:lstStyle/>
        <a:p>
          <a:endParaRPr lang="cs-CZ"/>
        </a:p>
      </dgm:t>
    </dgm:pt>
    <dgm:pt modelId="{0228452B-97C8-4A3D-92D9-81D40AEF2354}" type="sibTrans" cxnId="{36A5551B-4C1F-41BB-9507-EAA528CA9DAE}">
      <dgm:prSet/>
      <dgm:spPr/>
      <dgm:t>
        <a:bodyPr/>
        <a:lstStyle/>
        <a:p>
          <a:endParaRPr lang="cs-CZ"/>
        </a:p>
      </dgm:t>
    </dgm:pt>
    <dgm:pt modelId="{B175061B-CE3A-4D00-8A0A-95C574EB8121}">
      <dgm:prSet phldrT="[Text]" custT="1"/>
      <dgm:spPr>
        <a:solidFill>
          <a:schemeClr val="accent2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Government: Parliamentary Republic </a:t>
          </a:r>
          <a:endParaRPr lang="cs-CZ" sz="2400" dirty="0">
            <a:solidFill>
              <a:schemeClr val="tx1"/>
            </a:solidFill>
          </a:endParaRPr>
        </a:p>
      </dgm:t>
    </dgm:pt>
    <dgm:pt modelId="{3BAF4464-DA09-4A24-A30D-89903E5ABABD}" type="parTrans" cxnId="{4EB74B02-7351-4322-A85C-7C617C87ED3A}">
      <dgm:prSet/>
      <dgm:spPr/>
      <dgm:t>
        <a:bodyPr/>
        <a:lstStyle/>
        <a:p>
          <a:endParaRPr lang="cs-CZ"/>
        </a:p>
      </dgm:t>
    </dgm:pt>
    <dgm:pt modelId="{42C2BE7F-C403-4332-803B-AD85A716815A}" type="sibTrans" cxnId="{4EB74B02-7351-4322-A85C-7C617C87ED3A}">
      <dgm:prSet/>
      <dgm:spPr/>
      <dgm:t>
        <a:bodyPr/>
        <a:lstStyle/>
        <a:p>
          <a:endParaRPr lang="cs-CZ"/>
        </a:p>
      </dgm:t>
    </dgm:pt>
    <dgm:pt modelId="{FA7EA357-AF56-4C5D-9DA4-19624FB89DEA}" type="pres">
      <dgm:prSet presAssocID="{F84D89C6-0D56-4409-B836-521DE8F0D51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2BD8F9-056C-44BE-BE4F-6ABC8BA2A3CC}" type="pres">
      <dgm:prSet presAssocID="{355E4E2A-5CFF-469E-B8E2-07CC15F891FC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3A372C-DE03-433A-B223-A8345264136F}" type="pres">
      <dgm:prSet presAssocID="{801A390D-69BC-4361-B263-2A93F7C9BBAA}" presName="spacer" presStyleCnt="0"/>
      <dgm:spPr/>
    </dgm:pt>
    <dgm:pt modelId="{AB4E1735-4373-4624-86F1-19EFC2C7C203}" type="pres">
      <dgm:prSet presAssocID="{87E00BB4-F63A-4505-8832-DE417208087A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BF2118-F1C2-42BD-92A3-B038E3C5BB7F}" type="pres">
      <dgm:prSet presAssocID="{8B2F133A-7039-400E-9AB7-3CB95C29F806}" presName="spacer" presStyleCnt="0"/>
      <dgm:spPr/>
    </dgm:pt>
    <dgm:pt modelId="{302CDAB5-D993-4BD3-BEC2-FBC2588A1BF4}" type="pres">
      <dgm:prSet presAssocID="{4111C187-5923-452D-9769-E72E7BD5B73C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663E61-43A1-4B2C-9B87-0C7A7018A74D}" type="pres">
      <dgm:prSet presAssocID="{B3D31C64-B227-45FD-8D8C-D46341C7CE8C}" presName="spacer" presStyleCnt="0"/>
      <dgm:spPr/>
    </dgm:pt>
    <dgm:pt modelId="{26F0B522-E8CC-4EEF-AF26-68A370EE13C4}" type="pres">
      <dgm:prSet presAssocID="{5F5C5456-29DB-4FCD-AD31-CFBFAF93E615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767DB8-15A6-4EEE-9AB7-F78B7D7CAAB9}" type="pres">
      <dgm:prSet presAssocID="{0228452B-97C8-4A3D-92D9-81D40AEF2354}" presName="spacer" presStyleCnt="0"/>
      <dgm:spPr/>
    </dgm:pt>
    <dgm:pt modelId="{F3EF7B4A-0BEB-438B-B4B3-7CAE6A694420}" type="pres">
      <dgm:prSet presAssocID="{B175061B-CE3A-4D00-8A0A-95C574EB812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B74B02-7351-4322-A85C-7C617C87ED3A}" srcId="{F84D89C6-0D56-4409-B836-521DE8F0D515}" destId="{B175061B-CE3A-4D00-8A0A-95C574EB8121}" srcOrd="4" destOrd="0" parTransId="{3BAF4464-DA09-4A24-A30D-89903E5ABABD}" sibTransId="{42C2BE7F-C403-4332-803B-AD85A716815A}"/>
    <dgm:cxn modelId="{3BD63774-614D-4EBE-9955-992428D5ACC4}" srcId="{F84D89C6-0D56-4409-B836-521DE8F0D515}" destId="{355E4E2A-5CFF-469E-B8E2-07CC15F891FC}" srcOrd="0" destOrd="0" parTransId="{49FE3370-DC80-40D8-A87E-88B16E15139B}" sibTransId="{801A390D-69BC-4361-B263-2A93F7C9BBAA}"/>
    <dgm:cxn modelId="{DB66D333-6FD0-43F7-AB9F-51A6E95A8880}" srcId="{F84D89C6-0D56-4409-B836-521DE8F0D515}" destId="{4111C187-5923-452D-9769-E72E7BD5B73C}" srcOrd="2" destOrd="0" parTransId="{F55E2E22-3EA9-4184-9051-9139A295F157}" sibTransId="{B3D31C64-B227-45FD-8D8C-D46341C7CE8C}"/>
    <dgm:cxn modelId="{2BE2A600-6730-4E61-B0F5-2A17BC8369E4}" type="presOf" srcId="{5F5C5456-29DB-4FCD-AD31-CFBFAF93E615}" destId="{26F0B522-E8CC-4EEF-AF26-68A370EE13C4}" srcOrd="0" destOrd="0" presId="urn:microsoft.com/office/officeart/2005/8/layout/vList2"/>
    <dgm:cxn modelId="{52E1742F-45D9-4954-9D21-F2C70E4B12DF}" type="presOf" srcId="{4111C187-5923-452D-9769-E72E7BD5B73C}" destId="{302CDAB5-D993-4BD3-BEC2-FBC2588A1BF4}" srcOrd="0" destOrd="0" presId="urn:microsoft.com/office/officeart/2005/8/layout/vList2"/>
    <dgm:cxn modelId="{D7407452-D9C6-4DDD-AF50-1E367E4FA229}" type="presOf" srcId="{B175061B-CE3A-4D00-8A0A-95C574EB8121}" destId="{F3EF7B4A-0BEB-438B-B4B3-7CAE6A694420}" srcOrd="0" destOrd="0" presId="urn:microsoft.com/office/officeart/2005/8/layout/vList2"/>
    <dgm:cxn modelId="{69905142-ED30-4EB5-A9DB-7907220FD85B}" srcId="{F84D89C6-0D56-4409-B836-521DE8F0D515}" destId="{87E00BB4-F63A-4505-8832-DE417208087A}" srcOrd="1" destOrd="0" parTransId="{5D9A5D18-E425-417C-9F48-86D969CA83F6}" sibTransId="{8B2F133A-7039-400E-9AB7-3CB95C29F806}"/>
    <dgm:cxn modelId="{3668C30A-0375-40E3-B9D8-93A72A9D51F3}" type="presOf" srcId="{F84D89C6-0D56-4409-B836-521DE8F0D515}" destId="{FA7EA357-AF56-4C5D-9DA4-19624FB89DEA}" srcOrd="0" destOrd="0" presId="urn:microsoft.com/office/officeart/2005/8/layout/vList2"/>
    <dgm:cxn modelId="{7B8CD010-5922-4663-B752-79972A212388}" type="presOf" srcId="{355E4E2A-5CFF-469E-B8E2-07CC15F891FC}" destId="{D22BD8F9-056C-44BE-BE4F-6ABC8BA2A3CC}" srcOrd="0" destOrd="0" presId="urn:microsoft.com/office/officeart/2005/8/layout/vList2"/>
    <dgm:cxn modelId="{95DFB96A-BFC0-4FBE-ABA7-A868621B33DA}" type="presOf" srcId="{87E00BB4-F63A-4505-8832-DE417208087A}" destId="{AB4E1735-4373-4624-86F1-19EFC2C7C203}" srcOrd="0" destOrd="0" presId="urn:microsoft.com/office/officeart/2005/8/layout/vList2"/>
    <dgm:cxn modelId="{36A5551B-4C1F-41BB-9507-EAA528CA9DAE}" srcId="{F84D89C6-0D56-4409-B836-521DE8F0D515}" destId="{5F5C5456-29DB-4FCD-AD31-CFBFAF93E615}" srcOrd="3" destOrd="0" parTransId="{637151C9-94FA-4153-B9C6-2FC4F04EBB60}" sibTransId="{0228452B-97C8-4A3D-92D9-81D40AEF2354}"/>
    <dgm:cxn modelId="{63A8E52A-1850-4AC3-AC11-F987CF8C20BA}" type="presParOf" srcId="{FA7EA357-AF56-4C5D-9DA4-19624FB89DEA}" destId="{D22BD8F9-056C-44BE-BE4F-6ABC8BA2A3CC}" srcOrd="0" destOrd="0" presId="urn:microsoft.com/office/officeart/2005/8/layout/vList2"/>
    <dgm:cxn modelId="{FD24CD8A-503D-438A-BB96-43A326B540FC}" type="presParOf" srcId="{FA7EA357-AF56-4C5D-9DA4-19624FB89DEA}" destId="{B73A372C-DE03-433A-B223-A8345264136F}" srcOrd="1" destOrd="0" presId="urn:microsoft.com/office/officeart/2005/8/layout/vList2"/>
    <dgm:cxn modelId="{09B440D5-AB2C-41AC-93AE-91F06961DC15}" type="presParOf" srcId="{FA7EA357-AF56-4C5D-9DA4-19624FB89DEA}" destId="{AB4E1735-4373-4624-86F1-19EFC2C7C203}" srcOrd="2" destOrd="0" presId="urn:microsoft.com/office/officeart/2005/8/layout/vList2"/>
    <dgm:cxn modelId="{3887DEAC-9FB6-4B43-8CD6-E8D5F8E39B74}" type="presParOf" srcId="{FA7EA357-AF56-4C5D-9DA4-19624FB89DEA}" destId="{8EBF2118-F1C2-42BD-92A3-B038E3C5BB7F}" srcOrd="3" destOrd="0" presId="urn:microsoft.com/office/officeart/2005/8/layout/vList2"/>
    <dgm:cxn modelId="{0ACF426C-AB2A-4BBD-A04B-A53E1BC194BE}" type="presParOf" srcId="{FA7EA357-AF56-4C5D-9DA4-19624FB89DEA}" destId="{302CDAB5-D993-4BD3-BEC2-FBC2588A1BF4}" srcOrd="4" destOrd="0" presId="urn:microsoft.com/office/officeart/2005/8/layout/vList2"/>
    <dgm:cxn modelId="{F559FBD6-1FE1-4090-9698-CB3F0FE1717B}" type="presParOf" srcId="{FA7EA357-AF56-4C5D-9DA4-19624FB89DEA}" destId="{76663E61-43A1-4B2C-9B87-0C7A7018A74D}" srcOrd="5" destOrd="0" presId="urn:microsoft.com/office/officeart/2005/8/layout/vList2"/>
    <dgm:cxn modelId="{A650F73E-947C-4E57-A382-62E25EC3222F}" type="presParOf" srcId="{FA7EA357-AF56-4C5D-9DA4-19624FB89DEA}" destId="{26F0B522-E8CC-4EEF-AF26-68A370EE13C4}" srcOrd="6" destOrd="0" presId="urn:microsoft.com/office/officeart/2005/8/layout/vList2"/>
    <dgm:cxn modelId="{2B3FE04E-DE80-4BD0-9880-C895897905BC}" type="presParOf" srcId="{FA7EA357-AF56-4C5D-9DA4-19624FB89DEA}" destId="{88767DB8-15A6-4EEE-9AB7-F78B7D7CAAB9}" srcOrd="7" destOrd="0" presId="urn:microsoft.com/office/officeart/2005/8/layout/vList2"/>
    <dgm:cxn modelId="{C93291B9-D767-4282-B856-D60BD25B8BF1}" type="presParOf" srcId="{FA7EA357-AF56-4C5D-9DA4-19624FB89DEA}" destId="{F3EF7B4A-0BEB-438B-B4B3-7CAE6A694420}" srcOrd="8" destOrd="0" presId="urn:microsoft.com/office/officeart/2005/8/layout/vList2"/>
  </dgm:cxnLst>
  <dgm:bg/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4D89C6-0D56-4409-B836-521DE8F0D515}" type="doc">
      <dgm:prSet loTypeId="urn:microsoft.com/office/officeart/2005/8/layout/vList2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5E4E2A-5CFF-469E-B8E2-07CC15F891FC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The highest mountain: Sněžka </a:t>
          </a:r>
          <a:r>
            <a:rPr lang="en-US" sz="2400" dirty="0" smtClean="0">
              <a:solidFill>
                <a:schemeClr val="tx1"/>
              </a:solidFill>
            </a:rPr>
            <a:t>(1,602m)</a:t>
          </a:r>
          <a:endParaRPr lang="cs-CZ" sz="2400" dirty="0">
            <a:solidFill>
              <a:schemeClr val="tx1"/>
            </a:solidFill>
          </a:endParaRPr>
        </a:p>
      </dgm:t>
    </dgm:pt>
    <dgm:pt modelId="{49FE3370-DC80-40D8-A87E-88B16E15139B}" type="parTrans" cxnId="{3BD63774-614D-4EBE-9955-992428D5ACC4}">
      <dgm:prSet/>
      <dgm:spPr/>
      <dgm:t>
        <a:bodyPr/>
        <a:lstStyle/>
        <a:p>
          <a:endParaRPr lang="cs-CZ"/>
        </a:p>
      </dgm:t>
    </dgm:pt>
    <dgm:pt modelId="{801A390D-69BC-4361-B263-2A93F7C9BBAA}" type="sibTrans" cxnId="{3BD63774-614D-4EBE-9955-992428D5ACC4}">
      <dgm:prSet/>
      <dgm:spPr/>
      <dgm:t>
        <a:bodyPr/>
        <a:lstStyle/>
        <a:p>
          <a:endParaRPr lang="cs-CZ"/>
        </a:p>
      </dgm:t>
    </dgm:pt>
    <dgm:pt modelId="{87E00BB4-F63A-4505-8832-DE417208087A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Rivers: The Elbe, The Vltava, The Morava river, the Odra river </a:t>
          </a:r>
          <a:endParaRPr lang="cs-CZ" sz="2400" dirty="0">
            <a:solidFill>
              <a:schemeClr val="tx1"/>
            </a:solidFill>
          </a:endParaRPr>
        </a:p>
      </dgm:t>
    </dgm:pt>
    <dgm:pt modelId="{5D9A5D18-E425-417C-9F48-86D969CA83F6}" type="parTrans" cxnId="{69905142-ED30-4EB5-A9DB-7907220FD85B}">
      <dgm:prSet/>
      <dgm:spPr/>
      <dgm:t>
        <a:bodyPr/>
        <a:lstStyle/>
        <a:p>
          <a:endParaRPr lang="cs-CZ"/>
        </a:p>
      </dgm:t>
    </dgm:pt>
    <dgm:pt modelId="{8B2F133A-7039-400E-9AB7-3CB95C29F806}" type="sibTrans" cxnId="{69905142-ED30-4EB5-A9DB-7907220FD85B}">
      <dgm:prSet/>
      <dgm:spPr/>
      <dgm:t>
        <a:bodyPr/>
        <a:lstStyle/>
        <a:p>
          <a:endParaRPr lang="cs-CZ"/>
        </a:p>
      </dgm:t>
    </dgm:pt>
    <dgm:pt modelId="{5F5C5456-29DB-4FCD-AD31-CFBFAF93E615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Industry: food industries, metallurgy, breweries, glass, wood and paper industry, </a:t>
          </a:r>
          <a:endParaRPr lang="cs-CZ" sz="2400" dirty="0">
            <a:solidFill>
              <a:schemeClr val="tx1"/>
            </a:solidFill>
          </a:endParaRPr>
        </a:p>
      </dgm:t>
    </dgm:pt>
    <dgm:pt modelId="{637151C9-94FA-4153-B9C6-2FC4F04EBB60}" type="parTrans" cxnId="{36A5551B-4C1F-41BB-9507-EAA528CA9DAE}">
      <dgm:prSet/>
      <dgm:spPr/>
      <dgm:t>
        <a:bodyPr/>
        <a:lstStyle/>
        <a:p>
          <a:endParaRPr lang="cs-CZ"/>
        </a:p>
      </dgm:t>
    </dgm:pt>
    <dgm:pt modelId="{0228452B-97C8-4A3D-92D9-81D40AEF2354}" type="sibTrans" cxnId="{36A5551B-4C1F-41BB-9507-EAA528CA9DAE}">
      <dgm:prSet/>
      <dgm:spPr/>
      <dgm:t>
        <a:bodyPr/>
        <a:lstStyle/>
        <a:p>
          <a:endParaRPr lang="cs-CZ"/>
        </a:p>
      </dgm:t>
    </dgm:pt>
    <dgm:pt modelId="{B175061B-CE3A-4D00-8A0A-95C574EB8121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Agriculture: grain, sugar-beet, maize, barley, oat, hop.. </a:t>
          </a:r>
          <a:endParaRPr lang="cs-CZ" sz="2400" dirty="0">
            <a:solidFill>
              <a:schemeClr val="tx1"/>
            </a:solidFill>
          </a:endParaRPr>
        </a:p>
      </dgm:t>
    </dgm:pt>
    <dgm:pt modelId="{3BAF4464-DA09-4A24-A30D-89903E5ABABD}" type="parTrans" cxnId="{4EB74B02-7351-4322-A85C-7C617C87ED3A}">
      <dgm:prSet/>
      <dgm:spPr/>
      <dgm:t>
        <a:bodyPr/>
        <a:lstStyle/>
        <a:p>
          <a:endParaRPr lang="cs-CZ"/>
        </a:p>
      </dgm:t>
    </dgm:pt>
    <dgm:pt modelId="{42C2BE7F-C403-4332-803B-AD85A716815A}" type="sibTrans" cxnId="{4EB74B02-7351-4322-A85C-7C617C87ED3A}">
      <dgm:prSet/>
      <dgm:spPr/>
      <dgm:t>
        <a:bodyPr/>
        <a:lstStyle/>
        <a:p>
          <a:endParaRPr lang="cs-CZ"/>
        </a:p>
      </dgm:t>
    </dgm:pt>
    <dgm:pt modelId="{1B85318C-7E5C-4F01-AE87-7FED929448B7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Mountains: The Krkono</a:t>
          </a:r>
          <a:r>
            <a:rPr lang="cs-CZ" sz="2400" dirty="0" smtClean="0">
              <a:solidFill>
                <a:schemeClr val="tx1"/>
              </a:solidFill>
            </a:rPr>
            <a:t>š</a:t>
          </a:r>
          <a:r>
            <a:rPr lang="en-US" sz="2400" dirty="0" smtClean="0">
              <a:solidFill>
                <a:schemeClr val="tx1"/>
              </a:solidFill>
            </a:rPr>
            <a:t>e, the Jizersk</a:t>
          </a:r>
          <a:r>
            <a:rPr lang="cs-CZ" sz="2400" dirty="0" smtClean="0">
              <a:solidFill>
                <a:schemeClr val="tx1"/>
              </a:solidFill>
            </a:rPr>
            <a:t>é</a:t>
          </a:r>
          <a:r>
            <a:rPr lang="en-US" sz="2400" dirty="0" smtClean="0">
              <a:solidFill>
                <a:schemeClr val="tx1"/>
              </a:solidFill>
            </a:rPr>
            <a:t> mountains, The Kru</a:t>
          </a:r>
          <a:r>
            <a:rPr lang="cs-CZ" sz="2400" dirty="0" smtClean="0">
              <a:solidFill>
                <a:schemeClr val="tx1"/>
              </a:solidFill>
            </a:rPr>
            <a:t>š</a:t>
          </a:r>
          <a:r>
            <a:rPr lang="en-US" sz="2400" dirty="0" smtClean="0">
              <a:solidFill>
                <a:schemeClr val="tx1"/>
              </a:solidFill>
            </a:rPr>
            <a:t>n</a:t>
          </a:r>
          <a:r>
            <a:rPr lang="cs-CZ" sz="2400" dirty="0" smtClean="0">
              <a:solidFill>
                <a:schemeClr val="tx1"/>
              </a:solidFill>
            </a:rPr>
            <a:t>é</a:t>
          </a:r>
          <a:r>
            <a:rPr lang="en-US" sz="2400" dirty="0" smtClean="0">
              <a:solidFill>
                <a:schemeClr val="tx1"/>
              </a:solidFill>
            </a:rPr>
            <a:t> Mountains etc.</a:t>
          </a:r>
          <a:endParaRPr lang="cs-CZ" sz="2400" dirty="0">
            <a:solidFill>
              <a:schemeClr val="tx1"/>
            </a:solidFill>
          </a:endParaRPr>
        </a:p>
      </dgm:t>
    </dgm:pt>
    <dgm:pt modelId="{CA609340-2C16-44FC-9175-4CECBA07ED42}" type="parTrans" cxnId="{CFB807A1-D669-43ED-8BBD-D4545F11164F}">
      <dgm:prSet/>
      <dgm:spPr/>
      <dgm:t>
        <a:bodyPr/>
        <a:lstStyle/>
        <a:p>
          <a:endParaRPr lang="cs-CZ"/>
        </a:p>
      </dgm:t>
    </dgm:pt>
    <dgm:pt modelId="{70D361C7-27B0-41FC-9251-4094778E18C1}" type="sibTrans" cxnId="{CFB807A1-D669-43ED-8BBD-D4545F11164F}">
      <dgm:prSet/>
      <dgm:spPr/>
      <dgm:t>
        <a:bodyPr/>
        <a:lstStyle/>
        <a:p>
          <a:endParaRPr lang="cs-CZ"/>
        </a:p>
      </dgm:t>
    </dgm:pt>
    <dgm:pt modelId="{FA7EA357-AF56-4C5D-9DA4-19624FB89DEA}" type="pres">
      <dgm:prSet presAssocID="{F84D89C6-0D56-4409-B836-521DE8F0D51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2BD8F9-056C-44BE-BE4F-6ABC8BA2A3CC}" type="pres">
      <dgm:prSet presAssocID="{355E4E2A-5CFF-469E-B8E2-07CC15F891FC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3A372C-DE03-433A-B223-A8345264136F}" type="pres">
      <dgm:prSet presAssocID="{801A390D-69BC-4361-B263-2A93F7C9BBAA}" presName="spacer" presStyleCnt="0"/>
      <dgm:spPr/>
    </dgm:pt>
    <dgm:pt modelId="{AB4E1735-4373-4624-86F1-19EFC2C7C203}" type="pres">
      <dgm:prSet presAssocID="{87E00BB4-F63A-4505-8832-DE417208087A}" presName="parentText" presStyleLbl="node1" presStyleIdx="1" presStyleCnt="5" custLinFactY="-5000" custLinFactNeighborX="-89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BF2118-F1C2-42BD-92A3-B038E3C5BB7F}" type="pres">
      <dgm:prSet presAssocID="{8B2F133A-7039-400E-9AB7-3CB95C29F806}" presName="spacer" presStyleCnt="0"/>
      <dgm:spPr/>
    </dgm:pt>
    <dgm:pt modelId="{08911704-DFCA-433C-AAC3-61A5B13A9EDF}" type="pres">
      <dgm:prSet presAssocID="{1B85318C-7E5C-4F01-AE87-7FED929448B7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5FCD99-37F8-4039-93D1-75E810A731A2}" type="pres">
      <dgm:prSet presAssocID="{70D361C7-27B0-41FC-9251-4094778E18C1}" presName="spacer" presStyleCnt="0"/>
      <dgm:spPr/>
    </dgm:pt>
    <dgm:pt modelId="{26F0B522-E8CC-4EEF-AF26-68A370EE13C4}" type="pres">
      <dgm:prSet presAssocID="{5F5C5456-29DB-4FCD-AD31-CFBFAF93E615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767DB8-15A6-4EEE-9AB7-F78B7D7CAAB9}" type="pres">
      <dgm:prSet presAssocID="{0228452B-97C8-4A3D-92D9-81D40AEF2354}" presName="spacer" presStyleCnt="0"/>
      <dgm:spPr/>
    </dgm:pt>
    <dgm:pt modelId="{F3EF7B4A-0BEB-438B-B4B3-7CAE6A694420}" type="pres">
      <dgm:prSet presAssocID="{B175061B-CE3A-4D00-8A0A-95C574EB812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B807A1-D669-43ED-8BBD-D4545F11164F}" srcId="{F84D89C6-0D56-4409-B836-521DE8F0D515}" destId="{1B85318C-7E5C-4F01-AE87-7FED929448B7}" srcOrd="2" destOrd="0" parTransId="{CA609340-2C16-44FC-9175-4CECBA07ED42}" sibTransId="{70D361C7-27B0-41FC-9251-4094778E18C1}"/>
    <dgm:cxn modelId="{6C2B0F25-FC1E-4BD2-80A9-BB8223854338}" type="presOf" srcId="{355E4E2A-5CFF-469E-B8E2-07CC15F891FC}" destId="{D22BD8F9-056C-44BE-BE4F-6ABC8BA2A3CC}" srcOrd="0" destOrd="0" presId="urn:microsoft.com/office/officeart/2005/8/layout/vList2"/>
    <dgm:cxn modelId="{3BD63774-614D-4EBE-9955-992428D5ACC4}" srcId="{F84D89C6-0D56-4409-B836-521DE8F0D515}" destId="{355E4E2A-5CFF-469E-B8E2-07CC15F891FC}" srcOrd="0" destOrd="0" parTransId="{49FE3370-DC80-40D8-A87E-88B16E15139B}" sibTransId="{801A390D-69BC-4361-B263-2A93F7C9BBAA}"/>
    <dgm:cxn modelId="{4EB74B02-7351-4322-A85C-7C617C87ED3A}" srcId="{F84D89C6-0D56-4409-B836-521DE8F0D515}" destId="{B175061B-CE3A-4D00-8A0A-95C574EB8121}" srcOrd="4" destOrd="0" parTransId="{3BAF4464-DA09-4A24-A30D-89903E5ABABD}" sibTransId="{42C2BE7F-C403-4332-803B-AD85A716815A}"/>
    <dgm:cxn modelId="{8AFCC0B8-1559-4982-8DFF-55D25534F456}" type="presOf" srcId="{1B85318C-7E5C-4F01-AE87-7FED929448B7}" destId="{08911704-DFCA-433C-AAC3-61A5B13A9EDF}" srcOrd="0" destOrd="0" presId="urn:microsoft.com/office/officeart/2005/8/layout/vList2"/>
    <dgm:cxn modelId="{B1B7E6A8-3A62-42D4-9328-158B559E2452}" type="presOf" srcId="{5F5C5456-29DB-4FCD-AD31-CFBFAF93E615}" destId="{26F0B522-E8CC-4EEF-AF26-68A370EE13C4}" srcOrd="0" destOrd="0" presId="urn:microsoft.com/office/officeart/2005/8/layout/vList2"/>
    <dgm:cxn modelId="{0C4CAE26-5BE0-4DCC-B262-8E1D7E691F1F}" type="presOf" srcId="{87E00BB4-F63A-4505-8832-DE417208087A}" destId="{AB4E1735-4373-4624-86F1-19EFC2C7C203}" srcOrd="0" destOrd="0" presId="urn:microsoft.com/office/officeart/2005/8/layout/vList2"/>
    <dgm:cxn modelId="{69905142-ED30-4EB5-A9DB-7907220FD85B}" srcId="{F84D89C6-0D56-4409-B836-521DE8F0D515}" destId="{87E00BB4-F63A-4505-8832-DE417208087A}" srcOrd="1" destOrd="0" parTransId="{5D9A5D18-E425-417C-9F48-86D969CA83F6}" sibTransId="{8B2F133A-7039-400E-9AB7-3CB95C29F806}"/>
    <dgm:cxn modelId="{EDE72AB5-BAAE-4302-A46F-8A14F619B004}" type="presOf" srcId="{B175061B-CE3A-4D00-8A0A-95C574EB8121}" destId="{F3EF7B4A-0BEB-438B-B4B3-7CAE6A694420}" srcOrd="0" destOrd="0" presId="urn:microsoft.com/office/officeart/2005/8/layout/vList2"/>
    <dgm:cxn modelId="{97C0EEAD-F414-46C0-B5AE-F1A9A2634371}" type="presOf" srcId="{F84D89C6-0D56-4409-B836-521DE8F0D515}" destId="{FA7EA357-AF56-4C5D-9DA4-19624FB89DEA}" srcOrd="0" destOrd="0" presId="urn:microsoft.com/office/officeart/2005/8/layout/vList2"/>
    <dgm:cxn modelId="{36A5551B-4C1F-41BB-9507-EAA528CA9DAE}" srcId="{F84D89C6-0D56-4409-B836-521DE8F0D515}" destId="{5F5C5456-29DB-4FCD-AD31-CFBFAF93E615}" srcOrd="3" destOrd="0" parTransId="{637151C9-94FA-4153-B9C6-2FC4F04EBB60}" sibTransId="{0228452B-97C8-4A3D-92D9-81D40AEF2354}"/>
    <dgm:cxn modelId="{6B94AEA4-A037-4D00-93AA-A46B60080135}" type="presParOf" srcId="{FA7EA357-AF56-4C5D-9DA4-19624FB89DEA}" destId="{D22BD8F9-056C-44BE-BE4F-6ABC8BA2A3CC}" srcOrd="0" destOrd="0" presId="urn:microsoft.com/office/officeart/2005/8/layout/vList2"/>
    <dgm:cxn modelId="{DC8C7CF1-3B47-491F-85A0-53BE3A842B93}" type="presParOf" srcId="{FA7EA357-AF56-4C5D-9DA4-19624FB89DEA}" destId="{B73A372C-DE03-433A-B223-A8345264136F}" srcOrd="1" destOrd="0" presId="urn:microsoft.com/office/officeart/2005/8/layout/vList2"/>
    <dgm:cxn modelId="{26D8609E-B2D9-4A3D-9C05-DCB1A43DD26B}" type="presParOf" srcId="{FA7EA357-AF56-4C5D-9DA4-19624FB89DEA}" destId="{AB4E1735-4373-4624-86F1-19EFC2C7C203}" srcOrd="2" destOrd="0" presId="urn:microsoft.com/office/officeart/2005/8/layout/vList2"/>
    <dgm:cxn modelId="{1504B740-A0D5-4FD4-AB2C-3222DCC26A74}" type="presParOf" srcId="{FA7EA357-AF56-4C5D-9DA4-19624FB89DEA}" destId="{8EBF2118-F1C2-42BD-92A3-B038E3C5BB7F}" srcOrd="3" destOrd="0" presId="urn:microsoft.com/office/officeart/2005/8/layout/vList2"/>
    <dgm:cxn modelId="{85B84AA5-2309-4A72-9BFC-B7B2D0824C8B}" type="presParOf" srcId="{FA7EA357-AF56-4C5D-9DA4-19624FB89DEA}" destId="{08911704-DFCA-433C-AAC3-61A5B13A9EDF}" srcOrd="4" destOrd="0" presId="urn:microsoft.com/office/officeart/2005/8/layout/vList2"/>
    <dgm:cxn modelId="{CF086E95-3C78-4D40-8244-FDBC8F2D3E89}" type="presParOf" srcId="{FA7EA357-AF56-4C5D-9DA4-19624FB89DEA}" destId="{8A5FCD99-37F8-4039-93D1-75E810A731A2}" srcOrd="5" destOrd="0" presId="urn:microsoft.com/office/officeart/2005/8/layout/vList2"/>
    <dgm:cxn modelId="{110AD214-2783-46AD-9429-1EA7408EB2DB}" type="presParOf" srcId="{FA7EA357-AF56-4C5D-9DA4-19624FB89DEA}" destId="{26F0B522-E8CC-4EEF-AF26-68A370EE13C4}" srcOrd="6" destOrd="0" presId="urn:microsoft.com/office/officeart/2005/8/layout/vList2"/>
    <dgm:cxn modelId="{C73E3BD2-B7FE-4D22-99C6-E8F683EAB8A2}" type="presParOf" srcId="{FA7EA357-AF56-4C5D-9DA4-19624FB89DEA}" destId="{88767DB8-15A6-4EEE-9AB7-F78B7D7CAAB9}" srcOrd="7" destOrd="0" presId="urn:microsoft.com/office/officeart/2005/8/layout/vList2"/>
    <dgm:cxn modelId="{532E9CA7-A329-4326-B400-85E3BF647506}" type="presParOf" srcId="{FA7EA357-AF56-4C5D-9DA4-19624FB89DEA}" destId="{F3EF7B4A-0BEB-438B-B4B3-7CAE6A69442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BD8F9-056C-44BE-BE4F-6ABC8BA2A3CC}">
      <dsp:nvSpPr>
        <dsp:cNvPr id="0" name=""/>
        <dsp:cNvSpPr/>
      </dsp:nvSpPr>
      <dsp:spPr>
        <a:xfrm>
          <a:off x="0" y="795"/>
          <a:ext cx="7520940" cy="70673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The highest mountain: Sněžka </a:t>
          </a:r>
          <a:r>
            <a:rPr lang="en-US" sz="2400" kern="1200" dirty="0" smtClean="0">
              <a:solidFill>
                <a:schemeClr val="tx1"/>
              </a:solidFill>
            </a:rPr>
            <a:t>(1,602m)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4500" y="35295"/>
        <a:ext cx="7451940" cy="637730"/>
      </dsp:txXfrm>
    </dsp:sp>
    <dsp:sp modelId="{AB4E1735-4373-4624-86F1-19EFC2C7C203}">
      <dsp:nvSpPr>
        <dsp:cNvPr id="0" name=""/>
        <dsp:cNvSpPr/>
      </dsp:nvSpPr>
      <dsp:spPr>
        <a:xfrm>
          <a:off x="0" y="672189"/>
          <a:ext cx="7520940" cy="70673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Rivers: The Elbe, The Vltava, The Morava river, the Odra river 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4500" y="706689"/>
        <a:ext cx="7451940" cy="637730"/>
      </dsp:txXfrm>
    </dsp:sp>
    <dsp:sp modelId="{08911704-DFCA-433C-AAC3-61A5B13A9EDF}">
      <dsp:nvSpPr>
        <dsp:cNvPr id="0" name=""/>
        <dsp:cNvSpPr/>
      </dsp:nvSpPr>
      <dsp:spPr>
        <a:xfrm>
          <a:off x="0" y="1436559"/>
          <a:ext cx="7520940" cy="70673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Mountains: The Krkono</a:t>
          </a:r>
          <a:r>
            <a:rPr lang="cs-CZ" sz="2400" kern="1200" dirty="0" smtClean="0">
              <a:solidFill>
                <a:schemeClr val="tx1"/>
              </a:solidFill>
            </a:rPr>
            <a:t>š</a:t>
          </a:r>
          <a:r>
            <a:rPr lang="en-US" sz="2400" kern="1200" dirty="0" smtClean="0">
              <a:solidFill>
                <a:schemeClr val="tx1"/>
              </a:solidFill>
            </a:rPr>
            <a:t>e, the Jizersk</a:t>
          </a:r>
          <a:r>
            <a:rPr lang="cs-CZ" sz="2400" kern="1200" dirty="0" smtClean="0">
              <a:solidFill>
                <a:schemeClr val="tx1"/>
              </a:solidFill>
            </a:rPr>
            <a:t>é</a:t>
          </a:r>
          <a:r>
            <a:rPr lang="en-US" sz="2400" kern="1200" dirty="0" smtClean="0">
              <a:solidFill>
                <a:schemeClr val="tx1"/>
              </a:solidFill>
            </a:rPr>
            <a:t> mountains, The Kru</a:t>
          </a:r>
          <a:r>
            <a:rPr lang="cs-CZ" sz="2400" kern="1200" dirty="0" smtClean="0">
              <a:solidFill>
                <a:schemeClr val="tx1"/>
              </a:solidFill>
            </a:rPr>
            <a:t>š</a:t>
          </a:r>
          <a:r>
            <a:rPr lang="en-US" sz="2400" kern="1200" dirty="0" smtClean="0">
              <a:solidFill>
                <a:schemeClr val="tx1"/>
              </a:solidFill>
            </a:rPr>
            <a:t>n</a:t>
          </a:r>
          <a:r>
            <a:rPr lang="cs-CZ" sz="2400" kern="1200" dirty="0" smtClean="0">
              <a:solidFill>
                <a:schemeClr val="tx1"/>
              </a:solidFill>
            </a:rPr>
            <a:t>é</a:t>
          </a:r>
          <a:r>
            <a:rPr lang="en-US" sz="2400" kern="1200" dirty="0" smtClean="0">
              <a:solidFill>
                <a:schemeClr val="tx1"/>
              </a:solidFill>
            </a:rPr>
            <a:t> Mountains etc.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4500" y="1471059"/>
        <a:ext cx="7451940" cy="637730"/>
      </dsp:txXfrm>
    </dsp:sp>
    <dsp:sp modelId="{26F0B522-E8CC-4EEF-AF26-68A370EE13C4}">
      <dsp:nvSpPr>
        <dsp:cNvPr id="0" name=""/>
        <dsp:cNvSpPr/>
      </dsp:nvSpPr>
      <dsp:spPr>
        <a:xfrm>
          <a:off x="0" y="2154441"/>
          <a:ext cx="7520940" cy="70673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Industry: food industries, metallurgy, breweries, glass, wood and paper industry, 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4500" y="2188941"/>
        <a:ext cx="7451940" cy="637730"/>
      </dsp:txXfrm>
    </dsp:sp>
    <dsp:sp modelId="{F3EF7B4A-0BEB-438B-B4B3-7CAE6A694420}">
      <dsp:nvSpPr>
        <dsp:cNvPr id="0" name=""/>
        <dsp:cNvSpPr/>
      </dsp:nvSpPr>
      <dsp:spPr>
        <a:xfrm>
          <a:off x="0" y="2872323"/>
          <a:ext cx="7520940" cy="70673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Agriculture: grain, sugar-beet, maize, barley, oat, hop.. 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4500" y="2906823"/>
        <a:ext cx="7451940" cy="6377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2BE51-B99B-4920-89DB-4A4A24CD7A1A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481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320479"/>
          </a:xfrm>
        </p:spPr>
        <p:txBody>
          <a:bodyPr>
            <a:normAutofit/>
          </a:bodyPr>
          <a:lstStyle/>
          <a:p>
            <a:r>
              <a:rPr lang="cs-CZ" sz="2400" b="0" dirty="0" smtClean="0"/>
              <a:t>Název školy: ZŠ Varnsdorf, Edisonova 2821, okres Děčín, příspěvková organizace</a:t>
            </a:r>
            <a:br>
              <a:rPr lang="cs-CZ" sz="2400" b="0" dirty="0" smtClean="0"/>
            </a:br>
            <a:r>
              <a:rPr lang="cs-CZ" sz="2400" b="0" dirty="0" smtClean="0"/>
              <a:t>Jazyk a jazyková komunikace, Anglický jazyk, </a:t>
            </a:r>
            <a:r>
              <a:rPr lang="cs-CZ" sz="2400" b="0" dirty="0" err="1" smtClean="0"/>
              <a:t>the</a:t>
            </a:r>
            <a:r>
              <a:rPr lang="cs-CZ" sz="2400" b="0" dirty="0" smtClean="0"/>
              <a:t> </a:t>
            </a:r>
            <a:r>
              <a:rPr lang="cs-CZ" sz="2400" b="0" dirty="0" err="1" smtClean="0"/>
              <a:t>czech</a:t>
            </a:r>
            <a:r>
              <a:rPr lang="cs-CZ" sz="2400" b="0" dirty="0" smtClean="0"/>
              <a:t> Republic</a:t>
            </a:r>
            <a:br>
              <a:rPr lang="cs-CZ" sz="2400" b="0" dirty="0" smtClean="0"/>
            </a:br>
            <a:r>
              <a:rPr lang="cs-CZ" sz="2400" b="0" dirty="0" smtClean="0"/>
              <a:t>Autor: Michaela Galbavá, DiS.</a:t>
            </a:r>
            <a:br>
              <a:rPr lang="cs-CZ" sz="2400" b="0" dirty="0" smtClean="0"/>
            </a:br>
            <a:r>
              <a:rPr lang="cs-CZ" sz="2400" b="0" dirty="0" smtClean="0"/>
              <a:t>Název materiálu: </a:t>
            </a:r>
            <a:r>
              <a:rPr lang="cs-CZ" sz="2400" b="1" dirty="0" smtClean="0"/>
              <a:t>VY_22_INOVACE_31</a:t>
            </a:r>
            <a:r>
              <a:rPr lang="cs-CZ" sz="2400" dirty="0" smtClean="0"/>
              <a:t>/I.SADA</a:t>
            </a:r>
            <a:r>
              <a:rPr lang="cs-CZ" sz="2400" b="0" dirty="0" smtClean="0"/>
              <a:t/>
            </a:r>
            <a:br>
              <a:rPr lang="cs-CZ" sz="2400" b="0" dirty="0" smtClean="0"/>
            </a:br>
            <a:r>
              <a:rPr lang="cs-CZ" sz="2400" b="0" dirty="0"/>
              <a:t/>
            </a:r>
            <a:br>
              <a:rPr lang="cs-CZ" sz="2400" b="0" dirty="0"/>
            </a:br>
            <a:r>
              <a:rPr lang="cs-CZ" sz="2400" b="1" dirty="0" smtClean="0"/>
              <a:t>Anotace: </a:t>
            </a:r>
            <a:r>
              <a:rPr lang="cs-CZ" sz="2400" b="0" dirty="0" smtClean="0"/>
              <a:t>Prezentace je určena pro žáky II.stupně ZŠ, slouží k výkladu  a opakování učiva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czech republic</a:t>
            </a:r>
            <a:r>
              <a:rPr lang="cs-CZ" sz="2400" b="0" dirty="0" smtClean="0"/>
              <a:t/>
            </a:r>
            <a:br>
              <a:rPr lang="cs-CZ" sz="2400" b="0" dirty="0" smtClean="0"/>
            </a:br>
            <a:r>
              <a:rPr lang="cs-CZ" sz="2400" b="0" dirty="0" smtClean="0"/>
              <a:t>Období: září – prosinec 2011</a:t>
            </a:r>
            <a:endParaRPr lang="cs-CZ" sz="2400" b="0" dirty="0"/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 rot="19140000">
            <a:off x="892883" y="1699262"/>
            <a:ext cx="5650992" cy="1431525"/>
          </a:xfrm>
        </p:spPr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  <p:pic>
        <p:nvPicPr>
          <p:cNvPr id="1026" name="Picture 2" descr="C:\Users\třída 5A\AppData\Local\Microsoft\Windows\Temporary Internet Files\Content.IE5\IO8TK3KV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340" y="3140968"/>
            <a:ext cx="4793461" cy="314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třída 5A\AppData\Local\Microsoft\Windows\Temporary Internet Files\Content.IE5\D255VUM6\MC900018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2215237" cy="152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99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czech 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Czech Republic is situated in central Europe.</a:t>
            </a:r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It is an inland state with moderate climate.</a:t>
            </a:r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It is a country with nice nature, rich culture and history.</a:t>
            </a:r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It is a member of the European Union</a:t>
            </a:r>
            <a:r>
              <a:rPr lang="cs-CZ" sz="2400" b="0" dirty="0" smtClean="0"/>
              <a:t>. </a:t>
            </a:r>
            <a:endParaRPr lang="en-US" sz="2400" b="0" dirty="0" smtClean="0"/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There are three historical parts of the country:</a:t>
            </a:r>
          </a:p>
          <a:p>
            <a:pPr lvl="5">
              <a:buFont typeface="Arial" pitchFamily="34" charset="0"/>
              <a:buChar char="•"/>
            </a:pPr>
            <a:r>
              <a:rPr lang="en-US" sz="2400" dirty="0" smtClean="0"/>
              <a:t>Bohemia in the west</a:t>
            </a:r>
          </a:p>
          <a:p>
            <a:pPr lvl="5">
              <a:buFont typeface="Arial" pitchFamily="34" charset="0"/>
              <a:buChar char="•"/>
            </a:pPr>
            <a:r>
              <a:rPr lang="en-US" sz="2400" b="0" dirty="0" smtClean="0"/>
              <a:t>Moravia in the east</a:t>
            </a:r>
          </a:p>
          <a:p>
            <a:pPr lvl="5">
              <a:buFont typeface="Arial" pitchFamily="34" charset="0"/>
              <a:buChar char="•"/>
            </a:pPr>
            <a:r>
              <a:rPr lang="en-US" sz="2400" dirty="0" smtClean="0"/>
              <a:t>Silesia in the northern part of Moravia</a:t>
            </a:r>
          </a:p>
        </p:txBody>
      </p:sp>
    </p:spTree>
    <p:extLst>
      <p:ext uri="{BB962C8B-B14F-4D97-AF65-F5344CB8AC3E}">
        <p14:creationId xmlns:p14="http://schemas.microsoft.com/office/powerpoint/2010/main" val="370762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czech republic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785357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There live many minorities: Slovaks, Poles, Germans, Russians, Romanies and members of other nations</a:t>
            </a:r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Czech Republic borders with:</a:t>
            </a:r>
          </a:p>
          <a:p>
            <a:pPr lvl="3">
              <a:buFont typeface="Arial" pitchFamily="34" charset="0"/>
              <a:buChar char="•"/>
            </a:pPr>
            <a:r>
              <a:rPr lang="en-US" sz="2400" dirty="0" smtClean="0"/>
              <a:t>Poland in the north</a:t>
            </a:r>
          </a:p>
          <a:p>
            <a:pPr lvl="3">
              <a:buFont typeface="Arial" pitchFamily="34" charset="0"/>
              <a:buChar char="•"/>
            </a:pPr>
            <a:r>
              <a:rPr lang="en-US" sz="2400" b="0" dirty="0" smtClean="0"/>
              <a:t>Germany in the west</a:t>
            </a:r>
          </a:p>
          <a:p>
            <a:pPr lvl="3">
              <a:buFont typeface="Arial" pitchFamily="34" charset="0"/>
              <a:buChar char="•"/>
            </a:pPr>
            <a:r>
              <a:rPr lang="en-US" sz="2400" dirty="0" smtClean="0"/>
              <a:t>Austria in the south</a:t>
            </a:r>
          </a:p>
          <a:p>
            <a:pPr lvl="3">
              <a:buFont typeface="Arial" pitchFamily="34" charset="0"/>
              <a:buChar char="•"/>
            </a:pPr>
            <a:r>
              <a:rPr lang="en-US" sz="2400" b="0" dirty="0" smtClean="0"/>
              <a:t>Slovakia in the east</a:t>
            </a:r>
            <a:endParaRPr lang="en-US" sz="2400" dirty="0"/>
          </a:p>
          <a:p>
            <a:pPr marL="466344" lvl="3" indent="0">
              <a:buNone/>
            </a:pPr>
            <a:endParaRPr lang="en-US" sz="2400" b="0" dirty="0" smtClean="0"/>
          </a:p>
        </p:txBody>
      </p:sp>
      <p:pic>
        <p:nvPicPr>
          <p:cNvPr id="6" name="Picture 2" descr="C:\Users\třída 5A\AppData\Local\Microsoft\Windows\Temporary Internet Files\Content.IE5\IO8TK3KV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428892">
            <a:off x="4492021" y="3435545"/>
            <a:ext cx="4417507" cy="290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62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Basic facts</a:t>
            </a:r>
            <a:endParaRPr lang="cs-CZ" sz="32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8927925"/>
              </p:ext>
            </p:extLst>
          </p:nvPr>
        </p:nvGraphicFramePr>
        <p:xfrm>
          <a:off x="822960" y="1100628"/>
          <a:ext cx="7520940" cy="3579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975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Basic facts</a:t>
            </a:r>
            <a:endParaRPr lang="cs-CZ" sz="32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409990"/>
              </p:ext>
            </p:extLst>
          </p:nvPr>
        </p:nvGraphicFramePr>
        <p:xfrm>
          <a:off x="822960" y="1100628"/>
          <a:ext cx="7520940" cy="3579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6323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The czech</a:t>
            </a:r>
            <a:r>
              <a:rPr lang="en-US" sz="3200" dirty="0" smtClean="0"/>
              <a:t> republic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Czech Republic was set up on 1</a:t>
            </a:r>
            <a:r>
              <a:rPr lang="en-US" sz="2400" b="0" baseline="30000" dirty="0" smtClean="0"/>
              <a:t>st</a:t>
            </a:r>
            <a:r>
              <a:rPr lang="en-US" sz="2400" b="0" dirty="0" smtClean="0"/>
              <a:t> January 1993</a:t>
            </a:r>
            <a:r>
              <a:rPr lang="cs-CZ" sz="2400" b="0" dirty="0" smtClean="0"/>
              <a:t>.</a:t>
            </a:r>
            <a:endParaRPr lang="en-US" sz="2400" b="0" dirty="0" smtClean="0"/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Czech Republic is parliamentary democracy with the President as the head of state.</a:t>
            </a:r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President is V</a:t>
            </a:r>
            <a:r>
              <a:rPr lang="cs-CZ" sz="2400" b="0" dirty="0" smtClean="0"/>
              <a:t>á</a:t>
            </a:r>
            <a:r>
              <a:rPr lang="en-US" sz="2400" b="0" dirty="0" smtClean="0"/>
              <a:t>clav Klaus</a:t>
            </a:r>
            <a:r>
              <a:rPr lang="cs-CZ" sz="2400" b="0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seat of the President is the Prague </a:t>
            </a:r>
            <a:r>
              <a:rPr lang="cs-CZ" sz="2400" b="0" smtClean="0"/>
              <a:t>C</a:t>
            </a:r>
            <a:r>
              <a:rPr lang="en-US" sz="2400" b="0" smtClean="0"/>
              <a:t>astle</a:t>
            </a:r>
            <a:r>
              <a:rPr lang="cs-CZ" sz="2400" b="0" dirty="0" smtClean="0"/>
              <a:t>.</a:t>
            </a:r>
            <a:endParaRPr lang="cs-CZ" sz="2400" b="0" dirty="0"/>
          </a:p>
        </p:txBody>
      </p:sp>
      <p:pic>
        <p:nvPicPr>
          <p:cNvPr id="1026" name="Picture 2" descr="C:\Users\třída 5A\AppData\Local\Microsoft\Windows\Temporary Internet Files\Content.IE5\67U3ZZ6V\MP900427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2975518" cy="20131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63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řída 5A\AppData\Local\Microsoft\Windows\Temporary Internet Files\Content.IE5\IO8TK3KV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8549">
            <a:off x="6102159" y="1010070"/>
            <a:ext cx="2398920" cy="321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Symbols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4392488" cy="343583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national flag</a:t>
            </a:r>
            <a:endParaRPr lang="cs-CZ" sz="2400" b="0" dirty="0" smtClean="0"/>
          </a:p>
          <a:p>
            <a:pPr>
              <a:buFont typeface="Arial" pitchFamily="34" charset="0"/>
              <a:buChar char="•"/>
            </a:pPr>
            <a:r>
              <a:rPr lang="cs-CZ" sz="2400" b="0" dirty="0" smtClean="0"/>
              <a:t>The C</a:t>
            </a:r>
            <a:r>
              <a:rPr lang="en-US" sz="2400" b="0" dirty="0" smtClean="0"/>
              <a:t>zech emblem is a coat of arms divided into quarters</a:t>
            </a:r>
          </a:p>
          <a:p>
            <a:pPr>
              <a:buFont typeface="Arial" pitchFamily="34" charset="0"/>
              <a:buChar char="•"/>
            </a:pPr>
            <a:r>
              <a:rPr lang="en-US" sz="2400" b="0" dirty="0" smtClean="0"/>
              <a:t>The national anthem is the song </a:t>
            </a:r>
          </a:p>
          <a:p>
            <a:pPr marL="237744" lvl="2" indent="0" algn="ctr">
              <a:buNone/>
            </a:pPr>
            <a:r>
              <a:rPr lang="en-US" sz="2400" dirty="0" smtClean="0"/>
              <a:t>“Where my home is“</a:t>
            </a:r>
          </a:p>
          <a:p>
            <a:pPr marL="237744" lvl="2" indent="0" algn="ctr">
              <a:buNone/>
            </a:pPr>
            <a:endParaRPr lang="cs-CZ" sz="2400" b="0" dirty="0"/>
          </a:p>
        </p:txBody>
      </p:sp>
    </p:spTree>
    <p:extLst>
      <p:ext uri="{BB962C8B-B14F-4D97-AF65-F5344CB8AC3E}">
        <p14:creationId xmlns:p14="http://schemas.microsoft.com/office/powerpoint/2010/main" val="156891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Pou</a:t>
            </a:r>
            <a:r>
              <a:rPr lang="cs-CZ" dirty="0" smtClean="0"/>
              <a:t>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0" dirty="0" smtClean="0"/>
              <a:t>Veškeré obrázky prezentace použity z galerie Office.microsoft.com, citováno 19.11.2011</a:t>
            </a:r>
            <a:endParaRPr lang="cs-CZ" sz="2400" b="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41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Vlastní 2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244582"/>
      </a:accent2>
      <a:accent3>
        <a:srgbClr val="FF0000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173</TotalTime>
  <Words>314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Název školy: ZŠ Varnsdorf, Edisonova 2821, okres Děčín, příspěvková organizace Jazyk a jazyková komunikace, Anglický jazyk, the czech Republic Autor: Michaela Galbavá, DiS. Název materiálu: VY_22_INOVACE_31/I.SADA  Anotace: Prezentace je určena pro žáky II.stupně ZŠ, slouží k výkladu  a opakování učiva The czech republic Období: září – prosinec 2011</vt:lpstr>
      <vt:lpstr>The czech republic</vt:lpstr>
      <vt:lpstr>The czech republic</vt:lpstr>
      <vt:lpstr>The czech republic</vt:lpstr>
      <vt:lpstr>Basic facts</vt:lpstr>
      <vt:lpstr>Basic facts</vt:lpstr>
      <vt:lpstr>The czech republic</vt:lpstr>
      <vt:lpstr>Symbols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Michaela Galbavá, DiS.</dc:creator>
  <cp:lastModifiedBy>dana</cp:lastModifiedBy>
  <cp:revision>29</cp:revision>
  <dcterms:created xsi:type="dcterms:W3CDTF">2011-10-14T13:22:45Z</dcterms:created>
  <dcterms:modified xsi:type="dcterms:W3CDTF">2012-03-10T17:33:47Z</dcterms:modified>
</cp:coreProperties>
</file>