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9" r:id="rId3"/>
    <p:sldId id="264" r:id="rId4"/>
    <p:sldId id="265" r:id="rId5"/>
    <p:sldId id="267" r:id="rId6"/>
    <p:sldId id="268" r:id="rId7"/>
    <p:sldId id="269" r:id="rId8"/>
    <p:sldId id="270" r:id="rId9"/>
    <p:sldId id="281" r:id="rId10"/>
    <p:sldId id="274" r:id="rId11"/>
    <p:sldId id="275" r:id="rId12"/>
    <p:sldId id="28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Dana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VY_32_INOVACE_6A05Aj9_Like - </a:t>
          </a:r>
          <a:r>
            <a:rPr lang="cs-CZ" dirty="0" err="1" smtClean="0"/>
            <a:t>don´t</a:t>
          </a:r>
          <a:r>
            <a:rPr lang="cs-CZ" dirty="0" smtClean="0"/>
            <a:t> </a:t>
          </a:r>
          <a:r>
            <a:rPr lang="cs-CZ" dirty="0" err="1" smtClean="0"/>
            <a:t>like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Like</a:t>
          </a:r>
          <a:r>
            <a:rPr lang="cs-CZ" dirty="0" smtClean="0"/>
            <a:t> – </a:t>
          </a:r>
          <a:r>
            <a:rPr lang="cs-CZ" dirty="0" err="1" smtClean="0"/>
            <a:t>don´t</a:t>
          </a:r>
          <a:r>
            <a:rPr lang="cs-CZ" dirty="0" smtClean="0"/>
            <a:t> </a:t>
          </a:r>
          <a:r>
            <a:rPr lang="cs-CZ" dirty="0" err="1" smtClean="0"/>
            <a:t>like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DC1A3DC-4804-4013-BCC9-EDCACBE9D921}" type="presOf" srcId="{FBBFC3EA-9D9D-4F3A-BEA6-9C2C0E46BF20}" destId="{643EA938-EDE0-4533-ACCC-D2BD6F3A527C}" srcOrd="0" destOrd="0" presId="urn:microsoft.com/office/officeart/2005/8/layout/target3"/>
    <dgm:cxn modelId="{C9D3D6D2-E5CA-4081-9DA2-9B473988EC07}" type="presOf" srcId="{FBBFC3EA-9D9D-4F3A-BEA6-9C2C0E46BF20}" destId="{832BF48F-0145-4429-9E02-8FCA946CCE9E}" srcOrd="1" destOrd="0" presId="urn:microsoft.com/office/officeart/2005/8/layout/target3"/>
    <dgm:cxn modelId="{373DC3A7-8458-4EC3-A686-B22C69D6BE7C}" type="presOf" srcId="{C73C7642-F245-4585-8F88-243F9FAEF6CA}" destId="{59F530CB-4999-43B3-A00D-6AB53886BD77}" srcOrd="1" destOrd="0" presId="urn:microsoft.com/office/officeart/2005/8/layout/target3"/>
    <dgm:cxn modelId="{2B4B1D74-0B4B-4FE5-AE5C-C98E49F63209}" type="presOf" srcId="{445C7998-7549-48B0-BD68-D4F0167F02E5}" destId="{BC35EE03-4121-4EF9-923D-7CB6D30D358D}" srcOrd="0" destOrd="0" presId="urn:microsoft.com/office/officeart/2005/8/layout/target3"/>
    <dgm:cxn modelId="{6281337F-B64A-4492-84F3-602340090623}" type="presOf" srcId="{EBC41103-E2E5-4D48-9B4B-425520D3D098}" destId="{A27B6496-BF1B-4384-9217-9659064D5D6A}" srcOrd="1" destOrd="0" presId="urn:microsoft.com/office/officeart/2005/8/layout/target3"/>
    <dgm:cxn modelId="{C9F9B8B4-4EC2-482F-9541-182593292751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C6DC4E6-C4D4-4D05-B91A-ED2BEDD4F150}" type="presOf" srcId="{39F8B381-5807-488E-AC22-73DD4140ED4A}" destId="{71045F8C-00FA-488E-A7BD-E2E6753D979D}" srcOrd="0" destOrd="0" presId="urn:microsoft.com/office/officeart/2005/8/layout/target3"/>
    <dgm:cxn modelId="{F0109113-7D88-468E-AB28-72935EB7F9E0}" type="presOf" srcId="{445C7998-7549-48B0-BD68-D4F0167F02E5}" destId="{4D19AB04-24FA-40C2-B203-52AE3D15E171}" srcOrd="1" destOrd="0" presId="urn:microsoft.com/office/officeart/2005/8/layout/target3"/>
    <dgm:cxn modelId="{024D786A-7A55-40D8-902F-42799E7526E9}" type="presOf" srcId="{C73C7642-F245-4585-8F88-243F9FAEF6CA}" destId="{9A9B6F4F-B6FF-4F2D-B640-A8473E589523}" srcOrd="0" destOrd="0" presId="urn:microsoft.com/office/officeart/2005/8/layout/target3"/>
    <dgm:cxn modelId="{7C964F9A-1A78-4B81-B2F2-6A97786F0818}" type="presOf" srcId="{019433A1-1324-4DE1-9E6F-32B851095F74}" destId="{A3817367-F2BC-482F-8832-FA00B51DCCF3}" srcOrd="0" destOrd="0" presId="urn:microsoft.com/office/officeart/2005/8/layout/target3"/>
    <dgm:cxn modelId="{C63CA97F-3134-46E2-8BCC-1DB241562737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9D9578B-C12B-4633-BD7F-713EEDD43378}" type="presParOf" srcId="{71045F8C-00FA-488E-A7BD-E2E6753D979D}" destId="{3577EC6B-C980-4F34-8C69-4365E7B8FC8C}" srcOrd="0" destOrd="0" presId="urn:microsoft.com/office/officeart/2005/8/layout/target3"/>
    <dgm:cxn modelId="{0213E22B-2E49-44EA-9D50-4662DED1A67C}" type="presParOf" srcId="{71045F8C-00FA-488E-A7BD-E2E6753D979D}" destId="{6940EB87-DC1D-4BC3-9408-9AC2E1FFC039}" srcOrd="1" destOrd="0" presId="urn:microsoft.com/office/officeart/2005/8/layout/target3"/>
    <dgm:cxn modelId="{4AB0335B-2AED-4869-A4BF-FB03B41DCE45}" type="presParOf" srcId="{71045F8C-00FA-488E-A7BD-E2E6753D979D}" destId="{BC35EE03-4121-4EF9-923D-7CB6D30D358D}" srcOrd="2" destOrd="0" presId="urn:microsoft.com/office/officeart/2005/8/layout/target3"/>
    <dgm:cxn modelId="{57A01506-E908-4E62-A773-79963DF9C08A}" type="presParOf" srcId="{71045F8C-00FA-488E-A7BD-E2E6753D979D}" destId="{C95EEA27-3CBF-4645-A92D-9D8AF5C1CBFC}" srcOrd="3" destOrd="0" presId="urn:microsoft.com/office/officeart/2005/8/layout/target3"/>
    <dgm:cxn modelId="{5CE8D23C-8AFC-4E7B-91B5-34E2279C72A6}" type="presParOf" srcId="{71045F8C-00FA-488E-A7BD-E2E6753D979D}" destId="{851BB866-B6AE-4566-893F-4C635BA974FC}" srcOrd="4" destOrd="0" presId="urn:microsoft.com/office/officeart/2005/8/layout/target3"/>
    <dgm:cxn modelId="{FC38E247-2E85-4A9F-BE0F-C30E1ED57065}" type="presParOf" srcId="{71045F8C-00FA-488E-A7BD-E2E6753D979D}" destId="{643EA938-EDE0-4533-ACCC-D2BD6F3A527C}" srcOrd="5" destOrd="0" presId="urn:microsoft.com/office/officeart/2005/8/layout/target3"/>
    <dgm:cxn modelId="{62EA44CE-2D15-4394-9A72-375A2D0635EE}" type="presParOf" srcId="{71045F8C-00FA-488E-A7BD-E2E6753D979D}" destId="{92F31B18-D66D-4CC7-89B9-378928DE877D}" srcOrd="6" destOrd="0" presId="urn:microsoft.com/office/officeart/2005/8/layout/target3"/>
    <dgm:cxn modelId="{7A4B8449-D617-4C70-8DA1-B6E7C8C2794E}" type="presParOf" srcId="{71045F8C-00FA-488E-A7BD-E2E6753D979D}" destId="{902074E1-B931-4618-97F1-FADBE82E9C3C}" srcOrd="7" destOrd="0" presId="urn:microsoft.com/office/officeart/2005/8/layout/target3"/>
    <dgm:cxn modelId="{0C94F332-4116-48BF-ACFF-2B93DA43CBEE}" type="presParOf" srcId="{71045F8C-00FA-488E-A7BD-E2E6753D979D}" destId="{A3817367-F2BC-482F-8832-FA00B51DCCF3}" srcOrd="8" destOrd="0" presId="urn:microsoft.com/office/officeart/2005/8/layout/target3"/>
    <dgm:cxn modelId="{45EE3F0B-91BE-46B5-AA79-9079D3F6F688}" type="presParOf" srcId="{71045F8C-00FA-488E-A7BD-E2E6753D979D}" destId="{2DD79E57-A63E-47D4-A1AB-6DF333476AD4}" srcOrd="9" destOrd="0" presId="urn:microsoft.com/office/officeart/2005/8/layout/target3"/>
    <dgm:cxn modelId="{853A8D12-E351-445A-8A7E-8C2F87AEB421}" type="presParOf" srcId="{71045F8C-00FA-488E-A7BD-E2E6753D979D}" destId="{648967D3-ED80-4214-8D87-4E7012561E4A}" srcOrd="10" destOrd="0" presId="urn:microsoft.com/office/officeart/2005/8/layout/target3"/>
    <dgm:cxn modelId="{938D5D9F-B2BF-46CD-BF86-56F7B2D1D3B1}" type="presParOf" srcId="{71045F8C-00FA-488E-A7BD-E2E6753D979D}" destId="{9A9B6F4F-B6FF-4F2D-B640-A8473E589523}" srcOrd="11" destOrd="0" presId="urn:microsoft.com/office/officeart/2005/8/layout/target3"/>
    <dgm:cxn modelId="{321EBA94-60AE-457D-BF55-1609706B4383}" type="presParOf" srcId="{71045F8C-00FA-488E-A7BD-E2E6753D979D}" destId="{13BD0FAF-9F2C-4708-9E63-A8E8E5252943}" srcOrd="12" destOrd="0" presId="urn:microsoft.com/office/officeart/2005/8/layout/target3"/>
    <dgm:cxn modelId="{1C45E76B-3EB9-4937-AA64-8520C3B9D4BD}" type="presParOf" srcId="{71045F8C-00FA-488E-A7BD-E2E6753D979D}" destId="{6821E7C9-5E4B-45FA-8F82-01E6F26FAA25}" srcOrd="13" destOrd="0" presId="urn:microsoft.com/office/officeart/2005/8/layout/target3"/>
    <dgm:cxn modelId="{F50072D6-849B-4CAA-88F3-DF494A62C544}" type="presParOf" srcId="{71045F8C-00FA-488E-A7BD-E2E6753D979D}" destId="{3BA01B75-849B-4716-8BCD-084A86FF328F}" srcOrd="14" destOrd="0" presId="urn:microsoft.com/office/officeart/2005/8/layout/target3"/>
    <dgm:cxn modelId="{6A8D1FE5-97B6-4D9C-8A81-7C72A0EC5099}" type="presParOf" srcId="{71045F8C-00FA-488E-A7BD-E2E6753D979D}" destId="{4D19AB04-24FA-40C2-B203-52AE3D15E171}" srcOrd="15" destOrd="0" presId="urn:microsoft.com/office/officeart/2005/8/layout/target3"/>
    <dgm:cxn modelId="{40B89FE6-8202-4CC9-8CE2-0032488927AB}" type="presParOf" srcId="{71045F8C-00FA-488E-A7BD-E2E6753D979D}" destId="{832BF48F-0145-4429-9E02-8FCA946CCE9E}" srcOrd="16" destOrd="0" presId="urn:microsoft.com/office/officeart/2005/8/layout/target3"/>
    <dgm:cxn modelId="{561D7E9D-D313-4622-A599-FC84EA2BCBDF}" type="presParOf" srcId="{71045F8C-00FA-488E-A7BD-E2E6753D979D}" destId="{E7297F21-D4FD-4A41-AE58-814D01A6B5E7}" srcOrd="17" destOrd="0" presId="urn:microsoft.com/office/officeart/2005/8/layout/target3"/>
    <dgm:cxn modelId="{992A1671-ED63-40D2-AD9B-9F56D320047C}" type="presParOf" srcId="{71045F8C-00FA-488E-A7BD-E2E6753D979D}" destId="{59F530CB-4999-43B3-A00D-6AB53886BD77}" srcOrd="18" destOrd="0" presId="urn:microsoft.com/office/officeart/2005/8/layout/target3"/>
    <dgm:cxn modelId="{82D2276F-D2BD-4230-80B8-1438BF4F32E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Dana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VY_32_INOVACE_6A05Aj9_Like - </a:t>
          </a:r>
          <a:r>
            <a:rPr lang="cs-CZ" sz="1800" kern="1200" dirty="0" err="1" smtClean="0"/>
            <a:t>don´t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like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Like</a:t>
          </a:r>
          <a:r>
            <a:rPr lang="cs-CZ" sz="1800" kern="1200" dirty="0" smtClean="0"/>
            <a:t> – </a:t>
          </a:r>
          <a:r>
            <a:rPr lang="cs-CZ" sz="1800" kern="1200" dirty="0" err="1" smtClean="0"/>
            <a:t>don´t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like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506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495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366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983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136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128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822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454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527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5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892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B63A8-B04A-40E4-A64D-17E4671770A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42886-FCE7-4C1F-8F52-17D33B6C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277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21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35.png"/><Relationship Id="rId4" Type="http://schemas.openxmlformats.org/officeDocument/2006/relationships/image" Target="../media/image3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10" Type="http://schemas.openxmlformats.org/officeDocument/2006/relationships/image" Target="../media/image44.jpeg"/><Relationship Id="rId4" Type="http://schemas.openxmlformats.org/officeDocument/2006/relationships/image" Target="../media/image38.jpeg"/><Relationship Id="rId9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46.jpeg"/><Relationship Id="rId7" Type="http://schemas.openxmlformats.org/officeDocument/2006/relationships/image" Target="../media/image50.wmf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jpeg"/><Relationship Id="rId10" Type="http://schemas.openxmlformats.org/officeDocument/2006/relationships/image" Target="../media/image53.jpeg"/><Relationship Id="rId4" Type="http://schemas.openxmlformats.org/officeDocument/2006/relationships/image" Target="../media/image47.jpeg"/><Relationship Id="rId9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561496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66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dirty="0"/>
              <a:t>Určeno pro věkovou skupinu 10 – 12 let</a:t>
            </a:r>
          </a:p>
          <a:p>
            <a:pPr>
              <a:defRPr/>
            </a:pPr>
            <a:r>
              <a:rPr lang="cs-CZ" dirty="0"/>
              <a:t>Interaktivní materiál pro prezentaci na IT</a:t>
            </a:r>
          </a:p>
          <a:p>
            <a:pPr>
              <a:defRPr/>
            </a:pPr>
            <a:r>
              <a:rPr lang="cs-CZ" dirty="0"/>
              <a:t>Inovace – </a:t>
            </a:r>
            <a:r>
              <a:rPr lang="cs-CZ" dirty="0" smtClean="0"/>
              <a:t>pomocí </a:t>
            </a:r>
            <a:r>
              <a:rPr lang="cs-CZ" dirty="0" err="1" smtClean="0"/>
              <a:t>smajlíků</a:t>
            </a:r>
            <a:r>
              <a:rPr lang="cs-CZ" dirty="0" smtClean="0"/>
              <a:t> vysvětlení odstínů slovesa </a:t>
            </a:r>
            <a:r>
              <a:rPr lang="cs-CZ" dirty="0" err="1" smtClean="0"/>
              <a:t>like</a:t>
            </a:r>
            <a:r>
              <a:rPr lang="cs-CZ" dirty="0" smtClean="0"/>
              <a:t>, tvoření vět k obrázkům v kladném a záporném tvaru, odpovědi na otázky – krátké odpovědi a dodatek „ jaké … je“.</a:t>
            </a:r>
            <a:endParaRPr lang="cs-CZ" dirty="0"/>
          </a:p>
          <a:p>
            <a:pPr>
              <a:defRPr/>
            </a:pPr>
            <a:r>
              <a:rPr lang="cs-CZ" dirty="0"/>
              <a:t>Metodické pokyny – prezentace na IT, doplňování do textu </a:t>
            </a:r>
            <a:r>
              <a:rPr lang="cs-CZ" dirty="0" smtClean="0"/>
              <a:t>fixou, poslední dva snímky </a:t>
            </a:r>
            <a:r>
              <a:rPr lang="cs-CZ" dirty="0"/>
              <a:t>j</a:t>
            </a:r>
            <a:r>
              <a:rPr lang="cs-CZ" dirty="0" smtClean="0"/>
              <a:t>e možno použít ke konverzaci.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3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like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I </a:t>
            </a:r>
            <a:r>
              <a:rPr lang="cs-CZ" dirty="0" err="1" smtClean="0"/>
              <a:t>like</a:t>
            </a:r>
            <a:r>
              <a:rPr lang="cs-CZ" dirty="0" smtClean="0"/>
              <a:t> …               .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good</a:t>
            </a:r>
            <a:r>
              <a:rPr lang="cs-CZ" dirty="0" smtClean="0"/>
              <a:t>. 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r>
              <a:rPr lang="cs-CZ" dirty="0"/>
              <a:t>I </a:t>
            </a:r>
            <a:r>
              <a:rPr lang="cs-CZ" dirty="0" err="1">
                <a:solidFill>
                  <a:srgbClr val="00B0F0"/>
                </a:solidFill>
              </a:rPr>
              <a:t>quite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smtClean="0"/>
              <a:t>…             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delicious</a:t>
            </a:r>
            <a:r>
              <a:rPr lang="cs-CZ" dirty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I </a:t>
            </a:r>
            <a:r>
              <a:rPr lang="cs-CZ" dirty="0" err="1" smtClean="0"/>
              <a:t>like</a:t>
            </a:r>
            <a:r>
              <a:rPr lang="cs-CZ" dirty="0" smtClean="0"/>
              <a:t> …               </a:t>
            </a:r>
            <a:r>
              <a:rPr lang="cs-CZ" dirty="0" smtClean="0">
                <a:solidFill>
                  <a:srgbClr val="00B0F0"/>
                </a:solidFill>
              </a:rPr>
              <a:t>very much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delicious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I </a:t>
            </a:r>
            <a:r>
              <a:rPr lang="cs-CZ" dirty="0" err="1" smtClean="0"/>
              <a:t>like</a:t>
            </a:r>
            <a:r>
              <a:rPr lang="cs-CZ" dirty="0" smtClean="0"/>
              <a:t> …                </a:t>
            </a:r>
            <a:r>
              <a:rPr lang="cs-CZ" dirty="0" err="1" smtClean="0">
                <a:solidFill>
                  <a:srgbClr val="00B0F0"/>
                </a:solidFill>
              </a:rPr>
              <a:t>best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fantastic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I </a:t>
            </a:r>
            <a:r>
              <a:rPr lang="cs-CZ" dirty="0" smtClean="0">
                <a:solidFill>
                  <a:srgbClr val="00B0F0"/>
                </a:solidFill>
              </a:rPr>
              <a:t>love</a:t>
            </a:r>
            <a:r>
              <a:rPr lang="cs-CZ" dirty="0" smtClean="0"/>
              <a:t> …               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super</a:t>
            </a:r>
            <a:r>
              <a:rPr lang="cs-CZ" dirty="0" smtClean="0"/>
              <a:t>.  </a:t>
            </a:r>
          </a:p>
        </p:txBody>
      </p:sp>
      <p:pic>
        <p:nvPicPr>
          <p:cNvPr id="4098" name="Picture 2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073" y="1682690"/>
            <a:ext cx="575288" cy="57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12" y="2442621"/>
            <a:ext cx="656010" cy="65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667" y="2446162"/>
            <a:ext cx="656009" cy="65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093" y="3284984"/>
            <a:ext cx="731831" cy="73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110" y="3279625"/>
            <a:ext cx="700952" cy="70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591" y="3253746"/>
            <a:ext cx="669315" cy="669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17" y="4186948"/>
            <a:ext cx="770401" cy="77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667" y="4186948"/>
            <a:ext cx="803839" cy="80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099" y="4220387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139" y="5195343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524" y="5171783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007" y="5195343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830" y="5230626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385" y="5230626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Steflovi\AppData\Local\Microsoft\Windows\Temporary Internet Files\Content.IE5\NQADHCNG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20387"/>
            <a:ext cx="770400" cy="77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928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don´t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like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         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bad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          </a:t>
            </a:r>
            <a:r>
              <a:rPr lang="cs-CZ" dirty="0" err="1" smtClean="0">
                <a:solidFill>
                  <a:srgbClr val="00B0F0"/>
                </a:solidFill>
              </a:rPr>
              <a:t>at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awful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I </a:t>
            </a:r>
            <a:r>
              <a:rPr lang="cs-CZ" dirty="0" err="1" smtClean="0"/>
              <a:t>hate</a:t>
            </a:r>
            <a:r>
              <a:rPr lang="cs-CZ" dirty="0" smtClean="0"/>
              <a:t> …               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horrible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3" name="Picture 3" descr="C:\Users\Steflovi\AppData\Local\Microsoft\Windows\Temporary Internet Files\Content.IE5\5C3VCXLV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40" y="151615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teflovi\AppData\Local\Microsoft\Windows\Temporary Internet Files\Content.IE5\5C3VCXLV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904518"/>
            <a:ext cx="1316569" cy="131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teflovi\AppData\Local\Microsoft\Windows\Temporary Internet Files\Content.IE5\5C3VCXLV\MC900433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88938"/>
            <a:ext cx="1347728" cy="1347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teflovi\AppData\Local\Microsoft\Windows\Temporary Internet Files\Content.IE5\5C3VCXLV\MC900433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88" y="4509120"/>
            <a:ext cx="1302489" cy="130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teflovi\AppData\Local\Microsoft\Windows\Temporary Internet Files\Content.IE5\5C3VCXLV\MC900433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213" y="4463881"/>
            <a:ext cx="1347728" cy="1347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Steflovi\AppData\Local\Microsoft\Windows\Temporary Internet Files\Content.IE5\5C3VCXLV\MC900433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078" y="4487830"/>
            <a:ext cx="1302490" cy="1302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083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170" name="Picture 2" descr="C:\Users\Steflovi\AppData\Local\Microsoft\Windows\Temporary Internet Files\Content.IE5\5C3VCXLV\MC90043756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1376111" cy="118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teflovi\AppData\Local\Microsoft\Windows\Temporary Internet Files\Content.IE5\NO199YMF\MC900432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5"/>
            <a:ext cx="1494656" cy="891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teflovi\AppData\Local\Microsoft\Windows\Temporary Internet Files\Content.IE5\NQADHCNG\MC900434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35" y="3827478"/>
            <a:ext cx="1215906" cy="118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teflovi\AppData\Local\Microsoft\Windows\Temporary Internet Files\Content.IE5\NO199YMF\MC9004404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78" y="5049213"/>
            <a:ext cx="1613124" cy="132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Steflovi\AppData\Local\Microsoft\Windows\Temporary Internet Files\Content.IE5\OIZCZGAR\MC900437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52410"/>
            <a:ext cx="1259082" cy="107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Steflovi\AppData\Local\Microsoft\Windows\Temporary Internet Files\Content.IE5\5C3VCXLV\MC9004379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98958"/>
            <a:ext cx="1507926" cy="115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Steflovi\AppData\Local\Microsoft\Windows\Temporary Internet Files\Content.IE5\NQADHCNG\MC9004379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355" y="3501008"/>
            <a:ext cx="1507926" cy="114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Steflovi\AppData\Local\Microsoft\Windows\Temporary Internet Files\Content.IE5\NO199YMF\MC9004398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355" y="4797152"/>
            <a:ext cx="1481391" cy="117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58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8194" name="Picture 2" descr="C:\Users\Steflovi\AppData\Local\Microsoft\Windows\Temporary Internet Files\Content.IE5\OIZCZGAR\MC90043592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1826121" cy="111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teflovi\AppData\Local\Microsoft\Windows\Temporary Internet Files\Content.IE5\5C3VCXLV\MC900436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8665"/>
            <a:ext cx="1867396" cy="114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teflovi\AppData\Local\Microsoft\Windows\Temporary Internet Files\Content.IE5\NQADHCNG\MC900435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05" y="4655086"/>
            <a:ext cx="1683692" cy="137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teflovi\AppData\Local\Microsoft\Windows\Temporary Internet Files\Content.IE5\NO199YMF\MC900435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938"/>
            <a:ext cx="1567234" cy="1440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teflovi\AppData\Local\Microsoft\Windows\Temporary Internet Files\Content.IE5\OIZCZGAR\MC900434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229" y="3028211"/>
            <a:ext cx="1757288" cy="118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Steflovi\AppData\Local\Microsoft\Windows\Temporary Internet Files\Content.IE5\NO199YMF\MC9004344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046" y="4365104"/>
            <a:ext cx="1185093" cy="166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1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9218" name="Picture 2" descr="C:\Users\Steflovi\AppData\Local\Microsoft\Windows\Temporary Internet Files\Content.IE5\5C3VCXLV\MC900440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1588978" cy="135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teflovi\AppData\Local\Microsoft\Windows\Temporary Internet Files\Content.IE5\NQADHCNG\MC90044041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68566"/>
            <a:ext cx="1706488" cy="1253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teflovi\AppData\Local\Microsoft\Windows\Temporary Internet Files\Content.IE5\NO199YMF\MC900437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8375"/>
            <a:ext cx="1546796" cy="161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teflovi\AppData\Local\Microsoft\Windows\Temporary Internet Files\Content.IE5\OIZCZGAR\MC9004343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44824"/>
            <a:ext cx="1716013" cy="123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Steflovi\AppData\Local\Microsoft\Windows\Temporary Internet Files\Content.IE5\5C3VCXLV\MC9004375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758" y="3356992"/>
            <a:ext cx="1507557" cy="152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Steflovi\AppData\Local\Microsoft\Windows\Temporary Internet Files\Content.IE5\NQADHCNG\MC9004324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51017"/>
            <a:ext cx="1293325" cy="152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endParaRPr lang="cs-CZ" dirty="0"/>
          </a:p>
        </p:txBody>
      </p:sp>
      <p:pic>
        <p:nvPicPr>
          <p:cNvPr id="10242" name="Picture 2" descr="C:\Users\Steflovi\AppData\Local\Microsoft\Windows\Temporary Internet Files\Content.IE5\NO199YMF\MP900399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1147457" cy="143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teflovi\AppData\Local\Microsoft\Windows\Temporary Internet Files\Content.IE5\OIZCZGAR\MP90040369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42" y="3140968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85" y="4869160"/>
            <a:ext cx="1501664" cy="160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Steflovi\AppData\Local\Microsoft\Windows\Temporary Internet Files\Content.IE5\NQADHCNG\MC900446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12776"/>
            <a:ext cx="1423416" cy="136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Steflovi\AppData\Local\Microsoft\Windows\Temporary Internet Files\Content.IE5\5C3VCXLV\MC900446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362" y="3068960"/>
            <a:ext cx="1384850" cy="152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Steflovi\AppData\Local\Microsoft\Windows\Temporary Internet Files\Content.IE5\5C3VCXLV\MP9004306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603762"/>
            <a:ext cx="2375331" cy="1707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89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</a:t>
            </a:r>
          </a:p>
          <a:p>
            <a:pPr marL="0" indent="0">
              <a:buNone/>
            </a:pPr>
            <a:r>
              <a:rPr lang="cs-CZ" dirty="0" smtClean="0"/>
              <a:t>                                </a:t>
            </a:r>
          </a:p>
          <a:p>
            <a:r>
              <a:rPr lang="cs-CZ" dirty="0" err="1" smtClean="0"/>
              <a:t>She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    </a:t>
            </a:r>
            <a:endParaRPr lang="cs-CZ" dirty="0"/>
          </a:p>
        </p:txBody>
      </p:sp>
      <p:pic>
        <p:nvPicPr>
          <p:cNvPr id="2058" name="Picture 10" descr="C:\Users\Steflovi\AppData\Local\Microsoft\Windows\Temporary Internet Files\Content.IE5\WSHIHACU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34501"/>
            <a:ext cx="990600" cy="5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50618"/>
            <a:ext cx="993775" cy="59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 descr="C:\Users\Steflovi\AppData\Local\Microsoft\Windows\Temporary Internet Files\Content.IE5\B7U6UH8H\MC900440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168" y="2780928"/>
            <a:ext cx="728836" cy="68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80928"/>
            <a:ext cx="725487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80299"/>
            <a:ext cx="725487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 descr="C:\Users\Steflovi\AppData\Local\Microsoft\Windows\Temporary Internet Files\Content.IE5\VNEYPHJO\MC900435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940" y="3861048"/>
            <a:ext cx="895982" cy="729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Steflovi\AppData\Local\Microsoft\Windows\Temporary Internet Files\Content.IE5\52E4TNCZ\MC9004404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168" y="5080594"/>
            <a:ext cx="908780" cy="77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35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… ?   </a:t>
            </a:r>
            <a:r>
              <a:rPr lang="cs-CZ" dirty="0" err="1" smtClean="0"/>
              <a:t>Yes</a:t>
            </a:r>
            <a:r>
              <a:rPr lang="cs-CZ" dirty="0" smtClean="0"/>
              <a:t>, I do/ No, I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266" name="Picture 2" descr="C:\Users\Steflovi\AppData\Local\Microsoft\Windows\Temporary Internet Files\Content.IE5\NO199YMF\MP900439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61" y="1484784"/>
            <a:ext cx="1828774" cy="154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Steflovi\AppData\Local\Microsoft\Windows\Temporary Internet Files\Content.IE5\OIZCZGAR\MP9004395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34" y="3212976"/>
            <a:ext cx="1902401" cy="126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Steflovi\AppData\Local\Microsoft\Windows\Temporary Internet Files\Content.IE5\5C3VCXLV\MP9004395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53" y="4869160"/>
            <a:ext cx="1978782" cy="131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6" name="Picture 12" descr="C:\Users\Steflovi\AppData\Local\Microsoft\Windows\Temporary Internet Files\Content.IE5\OIZCZGAR\MP9002897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92772"/>
            <a:ext cx="1291308" cy="188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8" name="Picture 14" descr="C:\Users\Steflovi\AppData\Local\Microsoft\Windows\Temporary Internet Files\Content.IE5\NO199YMF\MP900434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56992"/>
            <a:ext cx="1901993" cy="138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0" name="Picture 16" descr="C:\Users\Steflovi\AppData\Local\Microsoft\Windows\Temporary Internet Files\Content.IE5\NQADHCNG\MP9004005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84543"/>
            <a:ext cx="1286543" cy="160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1" name="Picture 17" descr="C:\Users\Steflovi\AppData\Local\Microsoft\Windows\Temporary Internet Files\Content.IE5\5C3VCXLV\MP9004392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221" y="5013176"/>
            <a:ext cx="2199422" cy="1472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2" name="Picture 18" descr="C:\Users\Steflovi\AppData\Local\Microsoft\Windows\Temporary Internet Files\Content.IE5\5C3VCXLV\MC90044173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81536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4" name="Picture 20" descr="C:\Users\Steflovi\AppData\Local\Microsoft\Windows\Temporary Internet Files\Content.IE5\OIZCZGAR\MP9004225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69160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1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much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…  .       </a:t>
            </a:r>
            <a:r>
              <a:rPr lang="cs-CZ" dirty="0" err="1" smtClean="0"/>
              <a:t>It´s</a:t>
            </a:r>
            <a:r>
              <a:rPr lang="cs-CZ" dirty="0" smtClean="0"/>
              <a:t> … 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  .   </a:t>
            </a:r>
            <a:r>
              <a:rPr lang="cs-CZ" dirty="0" err="1" smtClean="0"/>
              <a:t>It´s</a:t>
            </a:r>
            <a:r>
              <a:rPr lang="cs-CZ" dirty="0" smtClean="0"/>
              <a:t> …  .</a:t>
            </a:r>
            <a:endParaRPr lang="cs-CZ" dirty="0"/>
          </a:p>
        </p:txBody>
      </p:sp>
      <p:pic>
        <p:nvPicPr>
          <p:cNvPr id="12292" name="Picture 4" descr="C:\Users\Steflovi\AppData\Local\Microsoft\Windows\Temporary Internet Files\Content.IE5\52E4TNCZ\MP900390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42374"/>
            <a:ext cx="2001416" cy="142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Steflovi\AppData\Local\Microsoft\Windows\Temporary Internet Files\Content.IE5\WSHIHACU\MP9003904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24" y="4653136"/>
            <a:ext cx="1315584" cy="184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Steflovi\AppData\Local\Microsoft\Windows\Temporary Internet Files\Content.IE5\WSHIHACU\MP9004312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42374"/>
            <a:ext cx="1238813" cy="1871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Steflovi\AppData\Local\Microsoft\Windows\Temporary Internet Files\Content.IE5\B7U6UH8H\MP9004072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170" y="4747170"/>
            <a:ext cx="2262483" cy="165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Steflovi\AppData\Local\Microsoft\Windows\Temporary Internet Files\Content.IE5\VNEYPHJO\MC90043709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48680"/>
            <a:ext cx="2383160" cy="238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Steflovi\AppData\Local\Microsoft\Windows\Temporary Internet Files\Content.IE5\WSHIHACU\MC9003985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14304"/>
            <a:ext cx="1657582" cy="110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9" name="Picture 11" descr="C:\Users\Steflovi\AppData\Local\Microsoft\Windows\Temporary Internet Files\Content.IE5\B7U6UH8H\MC9003984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75361"/>
            <a:ext cx="1838858" cy="743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C:\Users\Steflovi\AppData\Local\Microsoft\Windows\Temporary Internet Files\Content.IE5\VNEYPHJO\MC90043979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574" y="4910154"/>
            <a:ext cx="1994859" cy="1452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 descr="C:\Users\Steflovi\AppData\Local\Microsoft\Windows\Temporary Internet Files\Content.IE5\WSHIHACU\MP90043290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594" y="4270051"/>
            <a:ext cx="1901819" cy="129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3" name="Picture 15" descr="C:\Users\Steflovi\AppData\Local\Microsoft\Windows\Temporary Internet Files\Content.IE5\B7U6UH8H\MC90043979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224" y="2381698"/>
            <a:ext cx="1789704" cy="116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294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Text je dílem autora</a:t>
            </a:r>
          </a:p>
          <a:p>
            <a:r>
              <a:rPr lang="cs-CZ" dirty="0"/>
              <a:t>www.office.microsoft.com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09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261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I like</vt:lpstr>
      <vt:lpstr>I don´t like</vt:lpstr>
      <vt:lpstr>What do you like?</vt:lpstr>
      <vt:lpstr>What don´t  you like?</vt:lpstr>
      <vt:lpstr>He/She likes    </vt:lpstr>
      <vt:lpstr>He/She doesn´t like</vt:lpstr>
      <vt:lpstr>Fill in the text</vt:lpstr>
      <vt:lpstr>Do you like… ?   Yes, I do/ No, I don´t.</vt:lpstr>
      <vt:lpstr>How much do you like it ?</vt:lpstr>
      <vt:lpstr>Citace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like</dc:title>
  <dc:creator>Steflovi</dc:creator>
  <cp:lastModifiedBy>Šteflová Dana</cp:lastModifiedBy>
  <cp:revision>19</cp:revision>
  <dcterms:created xsi:type="dcterms:W3CDTF">2012-05-04T20:48:09Z</dcterms:created>
  <dcterms:modified xsi:type="dcterms:W3CDTF">2012-05-23T06:42:21Z</dcterms:modified>
</cp:coreProperties>
</file>