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</a:t>
          </a:r>
          <a:r>
            <a:rPr lang="cs-CZ" sz="1200" smtClean="0"/>
            <a:t>:  </a:t>
          </a:r>
          <a:r>
            <a:rPr lang="cs-CZ" sz="1200" baseline="0" smtClean="0"/>
            <a:t>VY_32_INOVACE_07_19</a:t>
          </a:r>
          <a:r>
            <a:rPr lang="cs-CZ" sz="1200" baseline="0" dirty="0" smtClean="0"/>
            <a:t>_ Test 1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Vlastivěda </a:t>
          </a:r>
          <a:r>
            <a:rPr lang="cs-CZ" sz="1200" dirty="0" smtClean="0"/>
            <a:t> 5.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6F0CE6BC-B322-4B48-B758-47ADADA5E748}" type="presOf" srcId="{FFA013E9-5C5D-404D-8688-08171EA7A387}" destId="{E1DA18CB-4B0A-4D0C-9459-15C4B327891F}" srcOrd="0" destOrd="0" presId="urn:microsoft.com/office/officeart/2005/8/layout/target3"/>
    <dgm:cxn modelId="{649CF5CA-B13C-44AE-B527-2FF3F5B92432}" type="presOf" srcId="{1D895EAB-76A7-41C6-9C6C-7D303AD4C23C}" destId="{347D85BD-7382-4413-9298-D06CC996458A}" srcOrd="0" destOrd="0" presId="urn:microsoft.com/office/officeart/2005/8/layout/target3"/>
    <dgm:cxn modelId="{1F686BCA-292A-4A83-952A-3BACB504FAD1}" type="presOf" srcId="{D9242A4C-F33A-42E2-BFA4-EC80805DCD32}" destId="{5A434D34-FA65-40B0-A4CE-3A1E2B14A215}" srcOrd="1" destOrd="0" presId="urn:microsoft.com/office/officeart/2005/8/layout/target3"/>
    <dgm:cxn modelId="{60BE1426-554B-4F53-9BE1-E0826F51DF18}" type="presOf" srcId="{ABD4D77B-BA54-4DFB-A762-4C734220F9AA}" destId="{A6703DA5-6D74-4C8B-9C82-31DC93531BC2}" srcOrd="1" destOrd="0" presId="urn:microsoft.com/office/officeart/2005/8/layout/target3"/>
    <dgm:cxn modelId="{B798229B-E238-4E9F-BE88-8DA4C6E89E7B}" type="presOf" srcId="{DAAD5A11-3EBC-47AE-AB1C-4F1B938732A7}" destId="{2D933DCE-BBEA-46A5-98BC-CA41A7DBB761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05CFD9F6-D18B-4ED3-9D89-3C9BC88C8986}" type="presOf" srcId="{D9242A4C-F33A-42E2-BFA4-EC80805DCD32}" destId="{7DDB6D97-C311-42E1-B77C-B194BAE75773}" srcOrd="0" destOrd="0" presId="urn:microsoft.com/office/officeart/2005/8/layout/target3"/>
    <dgm:cxn modelId="{D88C0472-1FAF-4305-83CA-8E1A887FB4CE}" type="presOf" srcId="{A4836DAF-3E6B-4198-A089-B3C0D0384F2B}" destId="{36B74B1E-3C18-4C06-BA03-CB2EB266F8FF}" srcOrd="1" destOrd="0" presId="urn:microsoft.com/office/officeart/2005/8/layout/target3"/>
    <dgm:cxn modelId="{842AF05B-E312-4EA2-A646-C24F900F54C7}" type="presOf" srcId="{ABD4D77B-BA54-4DFB-A762-4C734220F9AA}" destId="{AAB7E4A6-9D01-402C-9D7A-6D30767F0B58}" srcOrd="0" destOrd="0" presId="urn:microsoft.com/office/officeart/2005/8/layout/target3"/>
    <dgm:cxn modelId="{C05EE5C3-C9F1-4E22-A1D8-BBCE61D662AA}" type="presOf" srcId="{1D895EAB-76A7-41C6-9C6C-7D303AD4C23C}" destId="{94413E88-B296-45A5-9057-6B5765B63A8F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6F846985-EBA3-4A02-B853-B827912511B8}" type="presOf" srcId="{A4836DAF-3E6B-4198-A089-B3C0D0384F2B}" destId="{4F0AD45D-7E6A-4C4A-90DF-90E27C4B175D}" srcOrd="0" destOrd="0" presId="urn:microsoft.com/office/officeart/2005/8/layout/target3"/>
    <dgm:cxn modelId="{248626F4-9E28-4592-98FC-51293A23DB2C}" type="presOf" srcId="{FFA013E9-5C5D-404D-8688-08171EA7A387}" destId="{359A210A-E8C9-4FD6-9BC7-434F4455A6B5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007C1D32-D89C-4060-AD2A-F070B53E842C}" type="presParOf" srcId="{2D933DCE-BBEA-46A5-98BC-CA41A7DBB761}" destId="{D3A73299-62A4-4767-8E25-C16133A0B902}" srcOrd="0" destOrd="0" presId="urn:microsoft.com/office/officeart/2005/8/layout/target3"/>
    <dgm:cxn modelId="{7665FB5D-2D31-409A-AF48-65079D3A5010}" type="presParOf" srcId="{2D933DCE-BBEA-46A5-98BC-CA41A7DBB761}" destId="{EE30B2AF-DDC9-42DB-9092-5595C6257A57}" srcOrd="1" destOrd="0" presId="urn:microsoft.com/office/officeart/2005/8/layout/target3"/>
    <dgm:cxn modelId="{702EEA15-13B3-430D-A934-905AFD5B691A}" type="presParOf" srcId="{2D933DCE-BBEA-46A5-98BC-CA41A7DBB761}" destId="{E1DA18CB-4B0A-4D0C-9459-15C4B327891F}" srcOrd="2" destOrd="0" presId="urn:microsoft.com/office/officeart/2005/8/layout/target3"/>
    <dgm:cxn modelId="{50B8AFCE-A353-4E42-A486-51E01D1EC644}" type="presParOf" srcId="{2D933DCE-BBEA-46A5-98BC-CA41A7DBB761}" destId="{29996EEB-8589-4AED-9C98-E2204A026234}" srcOrd="3" destOrd="0" presId="urn:microsoft.com/office/officeart/2005/8/layout/target3"/>
    <dgm:cxn modelId="{7BF449FF-5B93-4669-BF00-4F8BA0D8D58E}" type="presParOf" srcId="{2D933DCE-BBEA-46A5-98BC-CA41A7DBB761}" destId="{056AE7B2-579D-40D1-A57C-4E33BFED76BE}" srcOrd="4" destOrd="0" presId="urn:microsoft.com/office/officeart/2005/8/layout/target3"/>
    <dgm:cxn modelId="{91A06EEB-628D-405B-B7FA-F34049635A83}" type="presParOf" srcId="{2D933DCE-BBEA-46A5-98BC-CA41A7DBB761}" destId="{4F0AD45D-7E6A-4C4A-90DF-90E27C4B175D}" srcOrd="5" destOrd="0" presId="urn:microsoft.com/office/officeart/2005/8/layout/target3"/>
    <dgm:cxn modelId="{2C2F29FF-0037-4998-94FD-6CD7FCB915E9}" type="presParOf" srcId="{2D933DCE-BBEA-46A5-98BC-CA41A7DBB761}" destId="{1804A346-BBD3-438B-AE0F-7BEBB1E2AF96}" srcOrd="6" destOrd="0" presId="urn:microsoft.com/office/officeart/2005/8/layout/target3"/>
    <dgm:cxn modelId="{A6340A2E-0AA8-4B0E-B26F-2611CE4C3399}" type="presParOf" srcId="{2D933DCE-BBEA-46A5-98BC-CA41A7DBB761}" destId="{60CB9877-708D-4C64-AA73-CFD3F3076BC2}" srcOrd="7" destOrd="0" presId="urn:microsoft.com/office/officeart/2005/8/layout/target3"/>
    <dgm:cxn modelId="{BC773C3F-3404-47AC-A267-2E18D6B0BA55}" type="presParOf" srcId="{2D933DCE-BBEA-46A5-98BC-CA41A7DBB761}" destId="{347D85BD-7382-4413-9298-D06CC996458A}" srcOrd="8" destOrd="0" presId="urn:microsoft.com/office/officeart/2005/8/layout/target3"/>
    <dgm:cxn modelId="{BE2D4922-C15F-4950-9A02-82D76EECE8D9}" type="presParOf" srcId="{2D933DCE-BBEA-46A5-98BC-CA41A7DBB761}" destId="{C4DD5B9C-4D9E-449D-A063-107A759DF3D1}" srcOrd="9" destOrd="0" presId="urn:microsoft.com/office/officeart/2005/8/layout/target3"/>
    <dgm:cxn modelId="{96EE906B-AD7A-4CBB-92DE-0BE060D8420C}" type="presParOf" srcId="{2D933DCE-BBEA-46A5-98BC-CA41A7DBB761}" destId="{CD515E15-5457-47F2-8109-A2A59D66C930}" srcOrd="10" destOrd="0" presId="urn:microsoft.com/office/officeart/2005/8/layout/target3"/>
    <dgm:cxn modelId="{E1DF2222-462F-4EAA-AA7B-0E655949169E}" type="presParOf" srcId="{2D933DCE-BBEA-46A5-98BC-CA41A7DBB761}" destId="{7DDB6D97-C311-42E1-B77C-B194BAE75773}" srcOrd="11" destOrd="0" presId="urn:microsoft.com/office/officeart/2005/8/layout/target3"/>
    <dgm:cxn modelId="{D0FF6934-F65A-40C8-A3FB-F27D7AE7BAC3}" type="presParOf" srcId="{2D933DCE-BBEA-46A5-98BC-CA41A7DBB761}" destId="{DE2B4424-17B1-4404-A13F-04051C43B79D}" srcOrd="12" destOrd="0" presId="urn:microsoft.com/office/officeart/2005/8/layout/target3"/>
    <dgm:cxn modelId="{D5CBAEFF-4F75-44A1-9178-70A53A316392}" type="presParOf" srcId="{2D933DCE-BBEA-46A5-98BC-CA41A7DBB761}" destId="{555607BD-8A1D-4EBB-825A-8C74A1FB0FFC}" srcOrd="13" destOrd="0" presId="urn:microsoft.com/office/officeart/2005/8/layout/target3"/>
    <dgm:cxn modelId="{0FED0B9A-A4FD-4DDE-B6F3-528AF0C55DAE}" type="presParOf" srcId="{2D933DCE-BBEA-46A5-98BC-CA41A7DBB761}" destId="{AAB7E4A6-9D01-402C-9D7A-6D30767F0B58}" srcOrd="14" destOrd="0" presId="urn:microsoft.com/office/officeart/2005/8/layout/target3"/>
    <dgm:cxn modelId="{5CB6A663-C8CC-4137-8BF0-05C998CD0ACC}" type="presParOf" srcId="{2D933DCE-BBEA-46A5-98BC-CA41A7DBB761}" destId="{359A210A-E8C9-4FD6-9BC7-434F4455A6B5}" srcOrd="15" destOrd="0" presId="urn:microsoft.com/office/officeart/2005/8/layout/target3"/>
    <dgm:cxn modelId="{DE74D862-B77A-4C8E-9C46-AEBCDC860D1D}" type="presParOf" srcId="{2D933DCE-BBEA-46A5-98BC-CA41A7DBB761}" destId="{36B74B1E-3C18-4C06-BA03-CB2EB266F8FF}" srcOrd="16" destOrd="0" presId="urn:microsoft.com/office/officeart/2005/8/layout/target3"/>
    <dgm:cxn modelId="{D1425017-48A8-4454-A1EC-2BA6E5884D5A}" type="presParOf" srcId="{2D933DCE-BBEA-46A5-98BC-CA41A7DBB761}" destId="{94413E88-B296-45A5-9057-6B5765B63A8F}" srcOrd="17" destOrd="0" presId="urn:microsoft.com/office/officeart/2005/8/layout/target3"/>
    <dgm:cxn modelId="{C47C8E05-023C-4A69-B37D-170775C4C271}" type="presParOf" srcId="{2D933DCE-BBEA-46A5-98BC-CA41A7DBB761}" destId="{5A434D34-FA65-40B0-A4CE-3A1E2B14A215}" srcOrd="18" destOrd="0" presId="urn:microsoft.com/office/officeart/2005/8/layout/target3"/>
    <dgm:cxn modelId="{09728087-D7CA-41E7-B917-996100C49403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</a:t>
          </a:r>
          <a:r>
            <a:rPr lang="cs-CZ" sz="1200" kern="1200" smtClean="0"/>
            <a:t>:  </a:t>
          </a:r>
          <a:r>
            <a:rPr lang="cs-CZ" sz="1200" kern="1200" baseline="0" smtClean="0"/>
            <a:t>VY_32_INOVACE_07_19</a:t>
          </a:r>
          <a:r>
            <a:rPr lang="cs-CZ" sz="1200" kern="1200" baseline="0" dirty="0" smtClean="0"/>
            <a:t>_ Test 1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Vlastivěda </a:t>
          </a:r>
          <a:r>
            <a:rPr lang="cs-CZ" sz="1200" kern="1200" dirty="0" smtClean="0"/>
            <a:t> 5. 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13C1A-0828-44F7-81BE-5E777D392591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B32B67-B4D4-4E81-A04A-4B2767BE0E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682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B6C1-9A19-4119-B588-683F27BD43F1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1E0D-9D93-4ED7-8404-752AACABF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3075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B6C1-9A19-4119-B588-683F27BD43F1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1E0D-9D93-4ED7-8404-752AACABF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5349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B6C1-9A19-4119-B588-683F27BD43F1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1E0D-9D93-4ED7-8404-752AACABF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211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B6C1-9A19-4119-B588-683F27BD43F1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1E0D-9D93-4ED7-8404-752AACABF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030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B6C1-9A19-4119-B588-683F27BD43F1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1E0D-9D93-4ED7-8404-752AACABF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1167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B6C1-9A19-4119-B588-683F27BD43F1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1E0D-9D93-4ED7-8404-752AACABF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87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B6C1-9A19-4119-B588-683F27BD43F1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1E0D-9D93-4ED7-8404-752AACABF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5780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B6C1-9A19-4119-B588-683F27BD43F1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1E0D-9D93-4ED7-8404-752AACABF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882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B6C1-9A19-4119-B588-683F27BD43F1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1E0D-9D93-4ED7-8404-752AACABF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735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B6C1-9A19-4119-B588-683F27BD43F1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1E0D-9D93-4ED7-8404-752AACABF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4764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8B6C1-9A19-4119-B588-683F27BD43F1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41E0D-9D93-4ED7-8404-752AACABF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9141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8B6C1-9A19-4119-B588-683F27BD43F1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41E0D-9D93-4ED7-8404-752AACABF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8617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84554924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2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slouží jako doplněk učiva v rámci tématu Dějiny České republiky.</a:t>
            </a:r>
          </a:p>
          <a:p>
            <a:r>
              <a:rPr lang="cs-CZ" dirty="0" smtClean="0"/>
              <a:t>Materiál slouží k procvičení učiva </a:t>
            </a:r>
            <a:r>
              <a:rPr lang="cs-CZ" b="1" u="sng" dirty="0" smtClean="0"/>
              <a:t>Dějiny ČR /od roku 1620 do současnosti/.</a:t>
            </a:r>
            <a:endParaRPr lang="cs-CZ" b="1" u="sng" dirty="0"/>
          </a:p>
          <a:p>
            <a:r>
              <a:rPr lang="cs-CZ" dirty="0" smtClean="0"/>
              <a:t>Vytvořeno jako DUM do předmětu vlastivěda pro pátý ročník základní školy.</a:t>
            </a:r>
          </a:p>
          <a:p>
            <a:r>
              <a:rPr lang="cs-CZ" dirty="0" smtClean="0"/>
              <a:t>Materiál doporučuji prezentovat pomocí dataprojektoru.</a:t>
            </a:r>
          </a:p>
          <a:p>
            <a:r>
              <a:rPr lang="cs-CZ" dirty="0" smtClean="0"/>
              <a:t>Materiál byl vytvořen a pilotován v prvním pololetí školního roku 2012/2013.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054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1. Seřaď události od nejstarší</a:t>
            </a:r>
            <a:br>
              <a:rPr lang="cs-CZ" dirty="0" smtClean="0"/>
            </a:br>
            <a:r>
              <a:rPr lang="cs-CZ" dirty="0" smtClean="0"/>
              <a:t>/nejstarší – 1, nejmladší – 10/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Třicetiletá válka -</a:t>
            </a:r>
          </a:p>
          <a:p>
            <a:r>
              <a:rPr lang="cs-CZ" dirty="0" smtClean="0"/>
              <a:t>Bitva na Bílé hoře -</a:t>
            </a:r>
          </a:p>
          <a:p>
            <a:r>
              <a:rPr lang="cs-CZ" dirty="0" smtClean="0"/>
              <a:t>Sametová revoluce -</a:t>
            </a:r>
          </a:p>
          <a:p>
            <a:r>
              <a:rPr lang="cs-CZ" dirty="0" smtClean="0"/>
              <a:t>Zrušení roboty -</a:t>
            </a:r>
          </a:p>
          <a:p>
            <a:r>
              <a:rPr lang="cs-CZ" dirty="0" smtClean="0"/>
              <a:t>1. světová válka -</a:t>
            </a:r>
          </a:p>
          <a:p>
            <a:r>
              <a:rPr lang="cs-CZ" dirty="0" smtClean="0"/>
              <a:t>Zavedení povinné školní docházky -</a:t>
            </a:r>
          </a:p>
          <a:p>
            <a:r>
              <a:rPr lang="cs-CZ" dirty="0" smtClean="0"/>
              <a:t>2. světová válka -</a:t>
            </a:r>
          </a:p>
          <a:p>
            <a:r>
              <a:rPr lang="cs-CZ" dirty="0" smtClean="0"/>
              <a:t>Vznik Československé republiky -</a:t>
            </a:r>
          </a:p>
          <a:p>
            <a:r>
              <a:rPr lang="cs-CZ" dirty="0" smtClean="0"/>
              <a:t>Pražské jaro -</a:t>
            </a:r>
          </a:p>
          <a:p>
            <a:r>
              <a:rPr lang="cs-CZ" dirty="0" smtClean="0"/>
              <a:t>Vznik České republiky -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656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1- 2</a:t>
            </a:r>
          </a:p>
          <a:p>
            <a:r>
              <a:rPr lang="cs-CZ" dirty="0" smtClean="0"/>
              <a:t>2- 1</a:t>
            </a:r>
          </a:p>
          <a:p>
            <a:r>
              <a:rPr lang="cs-CZ" dirty="0" smtClean="0"/>
              <a:t>3 - 9</a:t>
            </a:r>
          </a:p>
          <a:p>
            <a:r>
              <a:rPr lang="cs-CZ" dirty="0" smtClean="0"/>
              <a:t>4 - 4</a:t>
            </a:r>
          </a:p>
          <a:p>
            <a:r>
              <a:rPr lang="cs-CZ" dirty="0" smtClean="0"/>
              <a:t>5 - 5</a:t>
            </a:r>
          </a:p>
          <a:p>
            <a:r>
              <a:rPr lang="cs-CZ" dirty="0" smtClean="0"/>
              <a:t>6 - 3</a:t>
            </a:r>
          </a:p>
          <a:p>
            <a:r>
              <a:rPr lang="cs-CZ" dirty="0" smtClean="0"/>
              <a:t>7 - 7</a:t>
            </a:r>
          </a:p>
          <a:p>
            <a:r>
              <a:rPr lang="cs-CZ" dirty="0" smtClean="0"/>
              <a:t>8 - 6</a:t>
            </a:r>
          </a:p>
          <a:p>
            <a:r>
              <a:rPr lang="cs-CZ" dirty="0" smtClean="0"/>
              <a:t>9 - 8</a:t>
            </a:r>
          </a:p>
          <a:p>
            <a:r>
              <a:rPr lang="cs-CZ" dirty="0" smtClean="0"/>
              <a:t>10 - 10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7460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2. Vylušti přesmyčky s názvy historických událostí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1. událost roku 1848   ZUEÍŠNR  OORBTY</a:t>
            </a:r>
          </a:p>
          <a:p>
            <a:r>
              <a:rPr lang="cs-CZ" dirty="0" smtClean="0"/>
              <a:t>2. událost roku 1938   MINCHOÁKSV  OODHDA</a:t>
            </a:r>
          </a:p>
          <a:p>
            <a:r>
              <a:rPr lang="cs-CZ" dirty="0" smtClean="0"/>
              <a:t>3. událost 1618 – 1648  TTÁŘICETELI  LKAVÁ</a:t>
            </a:r>
          </a:p>
          <a:p>
            <a:r>
              <a:rPr lang="cs-CZ" dirty="0" smtClean="0"/>
              <a:t>4. událost roku 1993   NIKVZ SRČ</a:t>
            </a:r>
          </a:p>
          <a:p>
            <a:r>
              <a:rPr lang="cs-CZ" dirty="0" smtClean="0"/>
              <a:t>5. událost roku 1989   SMETAOÁV  VOLREUCE </a:t>
            </a:r>
          </a:p>
          <a:p>
            <a:r>
              <a:rPr lang="cs-CZ" dirty="0" smtClean="0"/>
              <a:t>6. událost roku 1914   1. TOVÁVĚS   ÁLKVA</a:t>
            </a:r>
          </a:p>
          <a:p>
            <a:r>
              <a:rPr lang="cs-CZ" dirty="0" smtClean="0"/>
              <a:t>7. událost roku 1939   2. TOVÁVĚS  ALKVÁ</a:t>
            </a:r>
          </a:p>
          <a:p>
            <a:r>
              <a:rPr lang="cs-CZ" dirty="0" smtClean="0"/>
              <a:t>8. událost roku 1968   OKUACEP  ČRSS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039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1. ZRUŠENÍ ROBOTY</a:t>
            </a:r>
          </a:p>
          <a:p>
            <a:r>
              <a:rPr lang="cs-CZ" dirty="0" smtClean="0"/>
              <a:t>2. MNICHOVSKÁ DOHODA</a:t>
            </a:r>
          </a:p>
          <a:p>
            <a:r>
              <a:rPr lang="cs-CZ" dirty="0" smtClean="0"/>
              <a:t>3. TŘICETILETÁ VÁLKA</a:t>
            </a:r>
          </a:p>
          <a:p>
            <a:r>
              <a:rPr lang="cs-CZ" dirty="0" smtClean="0"/>
              <a:t>4. VZNIK ČSR</a:t>
            </a:r>
          </a:p>
          <a:p>
            <a:r>
              <a:rPr lang="cs-CZ" dirty="0" smtClean="0"/>
              <a:t>5. SAMETOVÁ REVOLUCE</a:t>
            </a:r>
          </a:p>
          <a:p>
            <a:r>
              <a:rPr lang="cs-CZ" dirty="0" smtClean="0"/>
              <a:t>6. 1. SVĚTOVÁ VÁLKA</a:t>
            </a:r>
          </a:p>
          <a:p>
            <a:r>
              <a:rPr lang="cs-CZ" dirty="0" smtClean="0"/>
              <a:t>7. 2. SVĚTOVÁ VÁLKA</a:t>
            </a:r>
          </a:p>
          <a:p>
            <a:r>
              <a:rPr lang="cs-CZ" dirty="0" smtClean="0"/>
              <a:t>8. OKUPACE ČSSR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970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Vyber pravdivé tvrzení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1. V září 1939 vtrhla německá vojska na území: </a:t>
            </a:r>
          </a:p>
          <a:p>
            <a:r>
              <a:rPr lang="cs-CZ" dirty="0" smtClean="0"/>
              <a:t>a) Anglie</a:t>
            </a:r>
          </a:p>
          <a:p>
            <a:r>
              <a:rPr lang="cs-CZ" dirty="0" smtClean="0"/>
              <a:t>b) Polska</a:t>
            </a:r>
          </a:p>
          <a:p>
            <a:r>
              <a:rPr lang="cs-CZ" dirty="0" smtClean="0"/>
              <a:t>c) Československa</a:t>
            </a:r>
          </a:p>
          <a:p>
            <a:pPr marL="0" indent="0">
              <a:buNone/>
            </a:pPr>
            <a:r>
              <a:rPr lang="cs-CZ" b="1" u="sng" dirty="0" smtClean="0"/>
              <a:t>2. Krejcárek byl/a/:</a:t>
            </a:r>
          </a:p>
          <a:p>
            <a:r>
              <a:rPr lang="cs-CZ" dirty="0" smtClean="0"/>
              <a:t>a) potravina</a:t>
            </a:r>
          </a:p>
          <a:p>
            <a:r>
              <a:rPr lang="cs-CZ" dirty="0" smtClean="0"/>
              <a:t>b) název novin</a:t>
            </a:r>
          </a:p>
          <a:p>
            <a:r>
              <a:rPr lang="cs-CZ" dirty="0" smtClean="0"/>
              <a:t>c) drobná mince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090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3. Zbrojovka je továrna na výrobu:</a:t>
            </a:r>
          </a:p>
          <a:p>
            <a:r>
              <a:rPr lang="cs-CZ" dirty="0" smtClean="0"/>
              <a:t>a) zbraní</a:t>
            </a:r>
          </a:p>
          <a:p>
            <a:r>
              <a:rPr lang="cs-CZ" dirty="0" smtClean="0"/>
              <a:t>b) potravin</a:t>
            </a:r>
          </a:p>
          <a:p>
            <a:r>
              <a:rPr lang="cs-CZ" dirty="0" smtClean="0"/>
              <a:t>c) piva</a:t>
            </a:r>
          </a:p>
          <a:p>
            <a:pPr marL="0" indent="0">
              <a:buNone/>
            </a:pPr>
            <a:r>
              <a:rPr lang="cs-CZ" b="1" u="sng" dirty="0" smtClean="0"/>
              <a:t>4. Na bálech se tančil/a/:</a:t>
            </a:r>
          </a:p>
          <a:p>
            <a:r>
              <a:rPr lang="cs-CZ" dirty="0" smtClean="0"/>
              <a:t>a) cha – cha</a:t>
            </a:r>
          </a:p>
          <a:p>
            <a:r>
              <a:rPr lang="cs-CZ" dirty="0" smtClean="0"/>
              <a:t>b) rokenrol</a:t>
            </a:r>
          </a:p>
          <a:p>
            <a:r>
              <a:rPr lang="cs-CZ" dirty="0" smtClean="0"/>
              <a:t>c) polka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353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5. Kurník je příbytek pro:</a:t>
            </a:r>
          </a:p>
          <a:p>
            <a:r>
              <a:rPr lang="cs-CZ" dirty="0" smtClean="0"/>
              <a:t>a) koně</a:t>
            </a:r>
          </a:p>
          <a:p>
            <a:r>
              <a:rPr lang="cs-CZ" dirty="0" smtClean="0"/>
              <a:t>b) drůbež</a:t>
            </a:r>
          </a:p>
          <a:p>
            <a:r>
              <a:rPr lang="cs-CZ" dirty="0" smtClean="0"/>
              <a:t>c) prasata</a:t>
            </a:r>
          </a:p>
          <a:p>
            <a:pPr marL="0" indent="0">
              <a:buNone/>
            </a:pPr>
            <a:r>
              <a:rPr lang="cs-CZ" b="1" u="sng" dirty="0" smtClean="0"/>
              <a:t>6. Reformy přinášejí:</a:t>
            </a:r>
          </a:p>
          <a:p>
            <a:r>
              <a:rPr lang="cs-CZ" dirty="0" smtClean="0"/>
              <a:t>a) nápravu</a:t>
            </a:r>
          </a:p>
          <a:p>
            <a:r>
              <a:rPr lang="cs-CZ" dirty="0" smtClean="0"/>
              <a:t>b) omezení</a:t>
            </a:r>
          </a:p>
          <a:p>
            <a:r>
              <a:rPr lang="cs-CZ" dirty="0" smtClean="0"/>
              <a:t>c) nic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2497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b</a:t>
            </a:r>
          </a:p>
          <a:p>
            <a:r>
              <a:rPr lang="cs-CZ" dirty="0" smtClean="0"/>
              <a:t>2. c</a:t>
            </a:r>
          </a:p>
          <a:p>
            <a:r>
              <a:rPr lang="cs-CZ" dirty="0" smtClean="0"/>
              <a:t>3. a</a:t>
            </a:r>
          </a:p>
          <a:p>
            <a:r>
              <a:rPr lang="cs-CZ" dirty="0" smtClean="0"/>
              <a:t>4. c</a:t>
            </a:r>
          </a:p>
          <a:p>
            <a:r>
              <a:rPr lang="cs-CZ" dirty="0" smtClean="0"/>
              <a:t>5. b</a:t>
            </a:r>
          </a:p>
          <a:p>
            <a:r>
              <a:rPr lang="cs-CZ" dirty="0" smtClean="0"/>
              <a:t>6. 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469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4. Škrtni událost, která se v určeném období nekonala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2380767"/>
              </p:ext>
            </p:extLst>
          </p:nvPr>
        </p:nvGraphicFramePr>
        <p:xfrm>
          <a:off x="457200" y="1600200"/>
          <a:ext cx="8229600" cy="4246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1914 - 1918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 světová válka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 světová válka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1774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Zavedení povinné školní docházky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Vydání</a:t>
                      </a:r>
                      <a:r>
                        <a:rPr lang="cs-CZ" baseline="0" dirty="0" smtClean="0"/>
                        <a:t> tolerančního patentu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1938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Mnichovská dohoda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Pražská dohoda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1848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Zrušení roboty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Zrušení ústavy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1883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Znovuotevření Národního divadla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Vyhoření Národního divadla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1850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Narozen  Václav</a:t>
                      </a:r>
                      <a:r>
                        <a:rPr lang="cs-CZ" baseline="0" dirty="0" smtClean="0"/>
                        <a:t> Havel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Narozen T. G. Masaryk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1867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Vznik Rakousko - Uherska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Vznik ČSR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1945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Konec 2. světové</a:t>
                      </a:r>
                      <a:r>
                        <a:rPr lang="cs-CZ" baseline="0" dirty="0" smtClean="0"/>
                        <a:t> války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Začátek 2. světové války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1989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Sametová revoluce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Sametový rok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1993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Vznik Československa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Vznik České</a:t>
                      </a:r>
                      <a:r>
                        <a:rPr lang="cs-CZ" baseline="0" dirty="0" smtClean="0"/>
                        <a:t> republiky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686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Řešení</a:t>
            </a:r>
            <a:br>
              <a:rPr lang="cs-CZ" dirty="0" smtClean="0"/>
            </a:br>
            <a:r>
              <a:rPr lang="cs-CZ" dirty="0" smtClean="0"/>
              <a:t>/pravdivé tvrzení/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1. 1. světová válka</a:t>
            </a:r>
          </a:p>
          <a:p>
            <a:r>
              <a:rPr lang="cs-CZ" dirty="0" smtClean="0"/>
              <a:t>2. zavedení povinné školní docházky</a:t>
            </a:r>
          </a:p>
          <a:p>
            <a:r>
              <a:rPr lang="cs-CZ" dirty="0" smtClean="0"/>
              <a:t>3. Mnichovská dohoda</a:t>
            </a:r>
          </a:p>
          <a:p>
            <a:r>
              <a:rPr lang="cs-CZ" dirty="0" smtClean="0"/>
              <a:t>4. zrušení roboty</a:t>
            </a:r>
          </a:p>
          <a:p>
            <a:r>
              <a:rPr lang="cs-CZ" dirty="0" smtClean="0"/>
              <a:t>5. znovuotevření ND</a:t>
            </a:r>
          </a:p>
          <a:p>
            <a:r>
              <a:rPr lang="cs-CZ" dirty="0" smtClean="0"/>
              <a:t>6. narozen Masaryk</a:t>
            </a:r>
          </a:p>
          <a:p>
            <a:r>
              <a:rPr lang="cs-CZ" dirty="0" smtClean="0"/>
              <a:t>7. vznik Rakousko – Uherska</a:t>
            </a:r>
          </a:p>
          <a:p>
            <a:r>
              <a:rPr lang="cs-CZ" dirty="0" smtClean="0"/>
              <a:t>8. konec 2. světové války</a:t>
            </a:r>
          </a:p>
          <a:p>
            <a:r>
              <a:rPr lang="cs-CZ" dirty="0" smtClean="0"/>
              <a:t>9. sametová revoluce</a:t>
            </a:r>
          </a:p>
          <a:p>
            <a:r>
              <a:rPr lang="cs-CZ" dirty="0" smtClean="0"/>
              <a:t>10. vznik ČSR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664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561</Words>
  <Application>Microsoft Office PowerPoint</Application>
  <PresentationFormat>Předvádění na obrazovce (4:3)</PresentationFormat>
  <Paragraphs>127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1. Seřaď události od nejstarší /nejstarší – 1, nejmladší – 10/</vt:lpstr>
      <vt:lpstr>Řešení</vt:lpstr>
      <vt:lpstr>2. Vylušti přesmyčky s názvy historických událostí</vt:lpstr>
      <vt:lpstr>Řešení</vt:lpstr>
      <vt:lpstr>3. Vyber pravdivé tvrzení</vt:lpstr>
      <vt:lpstr>Prezentace aplikace PowerPoint</vt:lpstr>
      <vt:lpstr>Prezentace aplikace PowerPoint</vt:lpstr>
      <vt:lpstr>Řešení</vt:lpstr>
      <vt:lpstr>4. Škrtni událost, která se v určeném období nekonala</vt:lpstr>
      <vt:lpstr>Řešení /pravdivé tvrzení/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Leona</dc:creator>
  <cp:lastModifiedBy>Leona</cp:lastModifiedBy>
  <cp:revision>9</cp:revision>
  <dcterms:created xsi:type="dcterms:W3CDTF">2012-07-06T18:59:52Z</dcterms:created>
  <dcterms:modified xsi:type="dcterms:W3CDTF">2012-12-04T14:00:49Z</dcterms:modified>
</cp:coreProperties>
</file>