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VY_32_INOVACE_07_20</a:t>
          </a:r>
          <a:r>
            <a:rPr lang="cs-CZ" sz="1200" baseline="0" dirty="0" smtClean="0"/>
            <a:t>_ Test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036A2A-E614-4593-8607-F15F6BE17FAF}" type="presOf" srcId="{D9242A4C-F33A-42E2-BFA4-EC80805DCD32}" destId="{5A434D34-FA65-40B0-A4CE-3A1E2B14A215}" srcOrd="1" destOrd="0" presId="urn:microsoft.com/office/officeart/2005/8/layout/target3"/>
    <dgm:cxn modelId="{995B4207-6622-41A1-BA64-EAD9B09FA140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2D4DA07E-58E2-4E3C-939B-B42436FE654B}" type="presOf" srcId="{FFA013E9-5C5D-404D-8688-08171EA7A387}" destId="{359A210A-E8C9-4FD6-9BC7-434F4455A6B5}" srcOrd="1" destOrd="0" presId="urn:microsoft.com/office/officeart/2005/8/layout/target3"/>
    <dgm:cxn modelId="{6A688544-611D-48E5-A6AA-A5ADE4A7B1EA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52B41E1-AFF7-44E7-905C-EBD5DFBC363D}" type="presOf" srcId="{A4836DAF-3E6B-4198-A089-B3C0D0384F2B}" destId="{4F0AD45D-7E6A-4C4A-90DF-90E27C4B175D}" srcOrd="0" destOrd="0" presId="urn:microsoft.com/office/officeart/2005/8/layout/target3"/>
    <dgm:cxn modelId="{9E689AB9-115F-4B0A-8464-0C177A06FA4E}" type="presOf" srcId="{1D895EAB-76A7-41C6-9C6C-7D303AD4C23C}" destId="{94413E88-B296-45A5-9057-6B5765B63A8F}" srcOrd="1" destOrd="0" presId="urn:microsoft.com/office/officeart/2005/8/layout/target3"/>
    <dgm:cxn modelId="{22697596-CD15-4867-96DE-BA0277892822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1E26430-0536-4F25-BFE7-B2EE94B3231B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62CBDE6-C9F9-4DA7-BC11-4826C4864AEB}" type="presOf" srcId="{1D895EAB-76A7-41C6-9C6C-7D303AD4C23C}" destId="{347D85BD-7382-4413-9298-D06CC996458A}" srcOrd="0" destOrd="0" presId="urn:microsoft.com/office/officeart/2005/8/layout/target3"/>
    <dgm:cxn modelId="{E73457DA-5855-49EA-BB93-064B9F645B58}" type="presOf" srcId="{ABD4D77B-BA54-4DFB-A762-4C734220F9AA}" destId="{A6703DA5-6D74-4C8B-9C82-31DC93531BC2}" srcOrd="1" destOrd="0" presId="urn:microsoft.com/office/officeart/2005/8/layout/target3"/>
    <dgm:cxn modelId="{A703BFC5-B8BC-4A1C-969F-258DC5F87A6E}" type="presOf" srcId="{DAAD5A11-3EBC-47AE-AB1C-4F1B938732A7}" destId="{2D933DCE-BBEA-46A5-98BC-CA41A7DBB761}" srcOrd="0" destOrd="0" presId="urn:microsoft.com/office/officeart/2005/8/layout/target3"/>
    <dgm:cxn modelId="{B4D02998-24AC-41A3-BA3F-F1A86FD2F99B}" type="presParOf" srcId="{2D933DCE-BBEA-46A5-98BC-CA41A7DBB761}" destId="{D3A73299-62A4-4767-8E25-C16133A0B902}" srcOrd="0" destOrd="0" presId="urn:microsoft.com/office/officeart/2005/8/layout/target3"/>
    <dgm:cxn modelId="{6E580CAF-0850-486C-834C-65B148DD9E42}" type="presParOf" srcId="{2D933DCE-BBEA-46A5-98BC-CA41A7DBB761}" destId="{EE30B2AF-DDC9-42DB-9092-5595C6257A57}" srcOrd="1" destOrd="0" presId="urn:microsoft.com/office/officeart/2005/8/layout/target3"/>
    <dgm:cxn modelId="{F5AB83D3-6B1D-4FD7-8DB9-057F49476EB1}" type="presParOf" srcId="{2D933DCE-BBEA-46A5-98BC-CA41A7DBB761}" destId="{E1DA18CB-4B0A-4D0C-9459-15C4B327891F}" srcOrd="2" destOrd="0" presId="urn:microsoft.com/office/officeart/2005/8/layout/target3"/>
    <dgm:cxn modelId="{99243FF3-C694-460F-9AE3-0997F230A3DE}" type="presParOf" srcId="{2D933DCE-BBEA-46A5-98BC-CA41A7DBB761}" destId="{29996EEB-8589-4AED-9C98-E2204A026234}" srcOrd="3" destOrd="0" presId="urn:microsoft.com/office/officeart/2005/8/layout/target3"/>
    <dgm:cxn modelId="{3C22C8CF-F861-4EE7-8C79-FF3ED3980EA6}" type="presParOf" srcId="{2D933DCE-BBEA-46A5-98BC-CA41A7DBB761}" destId="{056AE7B2-579D-40D1-A57C-4E33BFED76BE}" srcOrd="4" destOrd="0" presId="urn:microsoft.com/office/officeart/2005/8/layout/target3"/>
    <dgm:cxn modelId="{C35B3B68-8F8F-441E-BCD6-E571BEAE4EED}" type="presParOf" srcId="{2D933DCE-BBEA-46A5-98BC-CA41A7DBB761}" destId="{4F0AD45D-7E6A-4C4A-90DF-90E27C4B175D}" srcOrd="5" destOrd="0" presId="urn:microsoft.com/office/officeart/2005/8/layout/target3"/>
    <dgm:cxn modelId="{23BA8897-ACDF-4CE8-B9E7-09C6E252A451}" type="presParOf" srcId="{2D933DCE-BBEA-46A5-98BC-CA41A7DBB761}" destId="{1804A346-BBD3-438B-AE0F-7BEBB1E2AF96}" srcOrd="6" destOrd="0" presId="urn:microsoft.com/office/officeart/2005/8/layout/target3"/>
    <dgm:cxn modelId="{0C1F0B67-7BEC-4DF2-94D8-D5616AD7719A}" type="presParOf" srcId="{2D933DCE-BBEA-46A5-98BC-CA41A7DBB761}" destId="{60CB9877-708D-4C64-AA73-CFD3F3076BC2}" srcOrd="7" destOrd="0" presId="urn:microsoft.com/office/officeart/2005/8/layout/target3"/>
    <dgm:cxn modelId="{A9ED0E81-2815-4637-AF1A-42A8FAB9548A}" type="presParOf" srcId="{2D933DCE-BBEA-46A5-98BC-CA41A7DBB761}" destId="{347D85BD-7382-4413-9298-D06CC996458A}" srcOrd="8" destOrd="0" presId="urn:microsoft.com/office/officeart/2005/8/layout/target3"/>
    <dgm:cxn modelId="{5204C8A5-9D87-47C2-806A-B87013E230F0}" type="presParOf" srcId="{2D933DCE-BBEA-46A5-98BC-CA41A7DBB761}" destId="{C4DD5B9C-4D9E-449D-A063-107A759DF3D1}" srcOrd="9" destOrd="0" presId="urn:microsoft.com/office/officeart/2005/8/layout/target3"/>
    <dgm:cxn modelId="{F2B14BBA-C7B5-43AE-9D51-BFBC0BCB0940}" type="presParOf" srcId="{2D933DCE-BBEA-46A5-98BC-CA41A7DBB761}" destId="{CD515E15-5457-47F2-8109-A2A59D66C930}" srcOrd="10" destOrd="0" presId="urn:microsoft.com/office/officeart/2005/8/layout/target3"/>
    <dgm:cxn modelId="{880E5132-E269-48CA-B2F5-009211EDB371}" type="presParOf" srcId="{2D933DCE-BBEA-46A5-98BC-CA41A7DBB761}" destId="{7DDB6D97-C311-42E1-B77C-B194BAE75773}" srcOrd="11" destOrd="0" presId="urn:microsoft.com/office/officeart/2005/8/layout/target3"/>
    <dgm:cxn modelId="{1CB1E276-B545-424C-BEDC-7FEBFA0745DF}" type="presParOf" srcId="{2D933DCE-BBEA-46A5-98BC-CA41A7DBB761}" destId="{DE2B4424-17B1-4404-A13F-04051C43B79D}" srcOrd="12" destOrd="0" presId="urn:microsoft.com/office/officeart/2005/8/layout/target3"/>
    <dgm:cxn modelId="{87A040EA-1369-4BE5-A3D3-010253CC9B59}" type="presParOf" srcId="{2D933DCE-BBEA-46A5-98BC-CA41A7DBB761}" destId="{555607BD-8A1D-4EBB-825A-8C74A1FB0FFC}" srcOrd="13" destOrd="0" presId="urn:microsoft.com/office/officeart/2005/8/layout/target3"/>
    <dgm:cxn modelId="{AB87CC06-2834-4234-A11D-DE35DCEA3B53}" type="presParOf" srcId="{2D933DCE-BBEA-46A5-98BC-CA41A7DBB761}" destId="{AAB7E4A6-9D01-402C-9D7A-6D30767F0B58}" srcOrd="14" destOrd="0" presId="urn:microsoft.com/office/officeart/2005/8/layout/target3"/>
    <dgm:cxn modelId="{9517231C-9AAF-4443-920C-BAB01EF0577C}" type="presParOf" srcId="{2D933DCE-BBEA-46A5-98BC-CA41A7DBB761}" destId="{359A210A-E8C9-4FD6-9BC7-434F4455A6B5}" srcOrd="15" destOrd="0" presId="urn:microsoft.com/office/officeart/2005/8/layout/target3"/>
    <dgm:cxn modelId="{AF3BC8AE-A3AA-4435-9320-C71B62D4893F}" type="presParOf" srcId="{2D933DCE-BBEA-46A5-98BC-CA41A7DBB761}" destId="{36B74B1E-3C18-4C06-BA03-CB2EB266F8FF}" srcOrd="16" destOrd="0" presId="urn:microsoft.com/office/officeart/2005/8/layout/target3"/>
    <dgm:cxn modelId="{8EA30569-6BFB-4AA4-9E13-4DED4A636EF3}" type="presParOf" srcId="{2D933DCE-BBEA-46A5-98BC-CA41A7DBB761}" destId="{94413E88-B296-45A5-9057-6B5765B63A8F}" srcOrd="17" destOrd="0" presId="urn:microsoft.com/office/officeart/2005/8/layout/target3"/>
    <dgm:cxn modelId="{6315798B-4005-45E6-ABCE-AB626004048B}" type="presParOf" srcId="{2D933DCE-BBEA-46A5-98BC-CA41A7DBB761}" destId="{5A434D34-FA65-40B0-A4CE-3A1E2B14A215}" srcOrd="18" destOrd="0" presId="urn:microsoft.com/office/officeart/2005/8/layout/target3"/>
    <dgm:cxn modelId="{73D0FE7C-B3CD-4EF2-96B0-70A1CD78E03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VY_32_INOVACE_07_20</a:t>
          </a:r>
          <a:r>
            <a:rPr lang="cs-CZ" sz="1200" kern="1200" baseline="0" dirty="0" smtClean="0"/>
            <a:t>_ Test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E5C4DD-B4B6-4E29-8B66-413D4AA5818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97B258-74EA-4911-9987-257A7D6B4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46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403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9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73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20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916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004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293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099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344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404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16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505ABE-D6A8-4964-9380-EA140EC9177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FDA1E9-4743-4EF0-94E6-23D5DD461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056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404669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60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Dějiny ČR /od roku 1620 po současnost/.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0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Podtrhni správné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1. V roce 1989 se stal prezidentem</a:t>
            </a:r>
          </a:p>
          <a:p>
            <a:pPr marL="0" indent="0">
              <a:buNone/>
            </a:pPr>
            <a:r>
              <a:rPr lang="cs-CZ" dirty="0" smtClean="0"/>
              <a:t>Václav Havel   Václav Klaus   Václav Novák.</a:t>
            </a:r>
          </a:p>
          <a:p>
            <a:r>
              <a:rPr lang="cs-CZ" dirty="0" smtClean="0"/>
              <a:t>2. Široké pásy v pohraničí se nazývaly</a:t>
            </a:r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uduty</a:t>
            </a:r>
            <a:r>
              <a:rPr lang="cs-CZ" dirty="0" smtClean="0"/>
              <a:t>   </a:t>
            </a:r>
            <a:r>
              <a:rPr lang="cs-CZ" dirty="0" err="1" smtClean="0"/>
              <a:t>sudety</a:t>
            </a:r>
            <a:r>
              <a:rPr lang="cs-CZ" dirty="0" smtClean="0"/>
              <a:t>   sudy.</a:t>
            </a:r>
          </a:p>
          <a:p>
            <a:r>
              <a:rPr lang="cs-CZ" dirty="0" smtClean="0"/>
              <a:t>3. Antonín Dvořák byl</a:t>
            </a:r>
          </a:p>
          <a:p>
            <a:pPr marL="0" indent="0">
              <a:buNone/>
            </a:pPr>
            <a:r>
              <a:rPr lang="cs-CZ" dirty="0" smtClean="0"/>
              <a:t>sochař  skladatel   tanečník.</a:t>
            </a:r>
          </a:p>
          <a:p>
            <a:r>
              <a:rPr lang="cs-CZ" dirty="0" smtClean="0"/>
              <a:t>4. Starší název pro kino byl</a:t>
            </a:r>
          </a:p>
          <a:p>
            <a:pPr marL="0" indent="0">
              <a:buNone/>
            </a:pPr>
            <a:r>
              <a:rPr lang="cs-CZ" dirty="0" err="1" smtClean="0"/>
              <a:t>bioraf</a:t>
            </a:r>
            <a:r>
              <a:rPr lang="cs-CZ" dirty="0" smtClean="0"/>
              <a:t>   biograf   cirk.</a:t>
            </a:r>
          </a:p>
          <a:p>
            <a:r>
              <a:rPr lang="cs-CZ" dirty="0" smtClean="0"/>
              <a:t>5. První automobil se jmenoval</a:t>
            </a:r>
          </a:p>
          <a:p>
            <a:pPr marL="0" indent="0">
              <a:buNone/>
            </a:pPr>
            <a:r>
              <a:rPr lang="cs-CZ" dirty="0" err="1" smtClean="0"/>
              <a:t>Präsident</a:t>
            </a:r>
            <a:r>
              <a:rPr lang="cs-CZ" dirty="0" smtClean="0"/>
              <a:t>  Elektromobil   Škoda.</a:t>
            </a:r>
          </a:p>
          <a:p>
            <a:r>
              <a:rPr lang="cs-CZ" dirty="0" smtClean="0"/>
              <a:t>6. Petice je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smtClean="0"/>
              <a:t>otravina   </a:t>
            </a:r>
            <a:r>
              <a:rPr lang="cs-CZ" dirty="0" smtClean="0"/>
              <a:t>písemná žádost   vysvědčení.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91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Václav Havel</a:t>
            </a:r>
          </a:p>
          <a:p>
            <a:r>
              <a:rPr lang="cs-CZ" dirty="0" smtClean="0"/>
              <a:t>2. </a:t>
            </a:r>
            <a:r>
              <a:rPr lang="cs-CZ" dirty="0"/>
              <a:t>S</a:t>
            </a:r>
            <a:r>
              <a:rPr lang="cs-CZ" dirty="0" smtClean="0"/>
              <a:t>udety</a:t>
            </a:r>
          </a:p>
          <a:p>
            <a:r>
              <a:rPr lang="cs-CZ" dirty="0" smtClean="0"/>
              <a:t>3. skladatel</a:t>
            </a:r>
          </a:p>
          <a:p>
            <a:r>
              <a:rPr lang="cs-CZ" dirty="0" smtClean="0"/>
              <a:t>4. biograf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Präsident</a:t>
            </a:r>
            <a:endParaRPr lang="cs-CZ" dirty="0" smtClean="0"/>
          </a:p>
          <a:p>
            <a:r>
              <a:rPr lang="cs-CZ" dirty="0" smtClean="0"/>
              <a:t>6. písemná žádost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69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Urči, zda je tvrzení pravdivé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1. světová válka proběhla v 19. st.   ANO – NE</a:t>
            </a:r>
          </a:p>
          <a:p>
            <a:r>
              <a:rPr lang="cs-CZ" dirty="0" smtClean="0"/>
              <a:t>Cenzura je úřední kontrola zpráv.     ANO – NE</a:t>
            </a:r>
          </a:p>
          <a:p>
            <a:r>
              <a:rPr lang="cs-CZ" dirty="0" smtClean="0"/>
              <a:t>Ozbrojené oddíly byly národní gardy.  ANO – NE</a:t>
            </a:r>
          </a:p>
          <a:p>
            <a:r>
              <a:rPr lang="cs-CZ" dirty="0" smtClean="0"/>
              <a:t>Ústava se jinak řekne </a:t>
            </a:r>
            <a:r>
              <a:rPr lang="cs-CZ" dirty="0" err="1" smtClean="0"/>
              <a:t>kontituce</a:t>
            </a:r>
            <a:r>
              <a:rPr lang="cs-CZ" dirty="0" smtClean="0"/>
              <a:t>.   ANO – NE</a:t>
            </a:r>
          </a:p>
          <a:p>
            <a:r>
              <a:rPr lang="cs-CZ" dirty="0" smtClean="0"/>
              <a:t>Marie Terezie byla panovnice.  ANO – NE</a:t>
            </a:r>
          </a:p>
          <a:p>
            <a:r>
              <a:rPr lang="cs-CZ" dirty="0" smtClean="0"/>
              <a:t>Krinolína byla kniha.   ANO – NE</a:t>
            </a:r>
          </a:p>
          <a:p>
            <a:r>
              <a:rPr lang="cs-CZ" dirty="0" smtClean="0"/>
              <a:t>Sokol je tělovýchovná organizace.    ANO – NE</a:t>
            </a:r>
          </a:p>
          <a:p>
            <a:r>
              <a:rPr lang="cs-CZ" dirty="0" smtClean="0"/>
              <a:t>V Boudě se hrály české divadelní hry.  ANO – NE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285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NE</a:t>
            </a:r>
          </a:p>
          <a:p>
            <a:r>
              <a:rPr lang="cs-CZ" dirty="0" smtClean="0"/>
              <a:t>ANO</a:t>
            </a:r>
          </a:p>
          <a:p>
            <a:r>
              <a:rPr lang="cs-CZ" dirty="0" smtClean="0"/>
              <a:t>NE</a:t>
            </a:r>
          </a:p>
          <a:p>
            <a:r>
              <a:rPr lang="cs-CZ" dirty="0" smtClean="0"/>
              <a:t>ANO </a:t>
            </a:r>
          </a:p>
          <a:p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57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Objev v každém řádku jednu 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DSEZTFVBRSKŘIŽÍKSDELOKJELOKAJDS</a:t>
            </a:r>
          </a:p>
          <a:p>
            <a:r>
              <a:rPr lang="cs-CZ" dirty="0" smtClean="0"/>
              <a:t>AAVMASARYKJOSNALKDVEATZHKLOP</a:t>
            </a:r>
          </a:p>
          <a:p>
            <a:r>
              <a:rPr lang="cs-CZ" dirty="0" smtClean="0"/>
              <a:t>TYLONDEJGTDACVESELICESKUTEKDJA</a:t>
            </a:r>
          </a:p>
          <a:p>
            <a:r>
              <a:rPr lang="cs-CZ" dirty="0" smtClean="0"/>
              <a:t>DOMOVMUJSDREACHALUHSMETANA</a:t>
            </a:r>
          </a:p>
          <a:p>
            <a:r>
              <a:rPr lang="cs-CZ" dirty="0" smtClean="0"/>
              <a:t>PALACKÝPLASDIURTUOSTUDAKLAMA</a:t>
            </a:r>
          </a:p>
          <a:p>
            <a:r>
              <a:rPr lang="cs-CZ" dirty="0" smtClean="0"/>
              <a:t>SDOERFHSEDLÁK VESELKAHAVELLAK</a:t>
            </a:r>
          </a:p>
          <a:p>
            <a:r>
              <a:rPr lang="cs-CZ" dirty="0" smtClean="0"/>
              <a:t>LOKOMOTIVKLAUSDEJŽÁNÍMOKLPJF</a:t>
            </a:r>
          </a:p>
          <a:p>
            <a:r>
              <a:rPr lang="cs-CZ" dirty="0" smtClean="0"/>
              <a:t>OVÁNĚMCOVÁOVÁVELKIKÁNIADEDV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36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KŘIŽÍK</a:t>
            </a:r>
          </a:p>
          <a:p>
            <a:r>
              <a:rPr lang="cs-CZ" dirty="0"/>
              <a:t>MASARYK</a:t>
            </a:r>
          </a:p>
          <a:p>
            <a:r>
              <a:rPr lang="cs-CZ" dirty="0"/>
              <a:t>TYL</a:t>
            </a:r>
          </a:p>
          <a:p>
            <a:r>
              <a:rPr lang="cs-CZ" dirty="0"/>
              <a:t>SMETANA</a:t>
            </a:r>
          </a:p>
          <a:p>
            <a:r>
              <a:rPr lang="cs-CZ" dirty="0"/>
              <a:t>PALACKÝ</a:t>
            </a:r>
          </a:p>
          <a:p>
            <a:r>
              <a:rPr lang="cs-CZ" dirty="0"/>
              <a:t>HAVEL</a:t>
            </a:r>
          </a:p>
          <a:p>
            <a:r>
              <a:rPr lang="cs-CZ" dirty="0"/>
              <a:t>KLAUS</a:t>
            </a:r>
          </a:p>
          <a:p>
            <a:r>
              <a:rPr lang="cs-CZ" dirty="0"/>
              <a:t>NĚMCOVÁ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79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Doplň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světová _ _ _ _ a</a:t>
            </a:r>
          </a:p>
          <a:p>
            <a:r>
              <a:rPr lang="cs-CZ" dirty="0" smtClean="0"/>
              <a:t>Mnichovská _ _ h _ _ _</a:t>
            </a:r>
          </a:p>
          <a:p>
            <a:r>
              <a:rPr lang="cs-CZ" dirty="0" smtClean="0"/>
              <a:t>Tomáš Garrigue _ a _ _ _ _ _</a:t>
            </a:r>
          </a:p>
          <a:p>
            <a:r>
              <a:rPr lang="cs-CZ" dirty="0" smtClean="0"/>
              <a:t>Karlova _ _ i _ _ _ _ _ _ _</a:t>
            </a:r>
          </a:p>
          <a:p>
            <a:r>
              <a:rPr lang="cs-CZ" dirty="0" smtClean="0"/>
              <a:t>Tělovýchovná organizace _ _ _ _ l</a:t>
            </a:r>
          </a:p>
          <a:p>
            <a:r>
              <a:rPr lang="cs-CZ" dirty="0" smtClean="0"/>
              <a:t>Monarchie _ _ k _ _ _ _ _ - _ _ _ _ _ _ o</a:t>
            </a:r>
          </a:p>
          <a:p>
            <a:r>
              <a:rPr lang="cs-CZ" dirty="0" smtClean="0"/>
              <a:t>Opera Bedřicha Smetany L _ _ _ _ _</a:t>
            </a:r>
          </a:p>
          <a:p>
            <a:r>
              <a:rPr lang="cs-CZ" dirty="0" smtClean="0"/>
              <a:t>Oblouková _ _ m_ 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36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</a:t>
            </a:r>
            <a:r>
              <a:rPr lang="cs-CZ" dirty="0" smtClean="0"/>
              <a:t>álka</a:t>
            </a:r>
          </a:p>
          <a:p>
            <a:r>
              <a:rPr lang="cs-CZ" dirty="0"/>
              <a:t>d</a:t>
            </a:r>
            <a:r>
              <a:rPr lang="cs-CZ" dirty="0" smtClean="0"/>
              <a:t>ohoda</a:t>
            </a:r>
          </a:p>
          <a:p>
            <a:r>
              <a:rPr lang="cs-CZ" dirty="0" smtClean="0"/>
              <a:t>Masaryk</a:t>
            </a:r>
          </a:p>
          <a:p>
            <a:r>
              <a:rPr lang="cs-CZ" dirty="0"/>
              <a:t>u</a:t>
            </a:r>
            <a:r>
              <a:rPr lang="cs-CZ" dirty="0" smtClean="0"/>
              <a:t>niverzita</a:t>
            </a:r>
          </a:p>
          <a:p>
            <a:r>
              <a:rPr lang="cs-CZ" dirty="0" smtClean="0"/>
              <a:t>Sokol</a:t>
            </a:r>
          </a:p>
          <a:p>
            <a:r>
              <a:rPr lang="cs-CZ" dirty="0" smtClean="0"/>
              <a:t>Rakousko – Uhersko</a:t>
            </a:r>
          </a:p>
          <a:p>
            <a:r>
              <a:rPr lang="cs-CZ" dirty="0" smtClean="0"/>
              <a:t>Libuše </a:t>
            </a:r>
          </a:p>
          <a:p>
            <a:r>
              <a:rPr lang="cs-CZ" dirty="0" smtClean="0"/>
              <a:t>lampa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52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417</Words>
  <Application>Microsoft Office PowerPoint</Application>
  <PresentationFormat>Předvádění na obrazovce (4:3)</PresentationFormat>
  <Paragraphs>87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1. Podtrhni správné slovo</vt:lpstr>
      <vt:lpstr>Řešení</vt:lpstr>
      <vt:lpstr>2. Urči, zda je tvrzení pravdivé</vt:lpstr>
      <vt:lpstr>Řešení</vt:lpstr>
      <vt:lpstr>3. Objev v každém řádku jednu osobnost</vt:lpstr>
      <vt:lpstr>Řešení</vt:lpstr>
      <vt:lpstr>4. Doplň slova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2012-07-06T19:01:03Z</dcterms:created>
  <dcterms:modified xsi:type="dcterms:W3CDTF">2012-11-29T13:50:21Z</dcterms:modified>
</cp:coreProperties>
</file>