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VY_32_INOVACE_07_17_Komunismus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Vlastivěda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73DB40-66AB-4353-BD8A-3B6BBFB163CA}" type="presOf" srcId="{D9242A4C-F33A-42E2-BFA4-EC80805DCD32}" destId="{7DDB6D97-C311-42E1-B77C-B194BAE75773}" srcOrd="0" destOrd="0" presId="urn:microsoft.com/office/officeart/2005/8/layout/target3"/>
    <dgm:cxn modelId="{074CE987-D85B-44B6-A740-FEF0CC327CAA}" type="presOf" srcId="{ABD4D77B-BA54-4DFB-A762-4C734220F9AA}" destId="{AAB7E4A6-9D01-402C-9D7A-6D30767F0B58}" srcOrd="0" destOrd="0" presId="urn:microsoft.com/office/officeart/2005/8/layout/target3"/>
    <dgm:cxn modelId="{AA46F3EC-177D-4BE1-8994-CAECD27599DE}" type="presOf" srcId="{FFA013E9-5C5D-404D-8688-08171EA7A387}" destId="{E1DA18CB-4B0A-4D0C-9459-15C4B327891F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15C9165-521F-4B36-8D6E-47BAC174A1A5}" type="presOf" srcId="{1D895EAB-76A7-41C6-9C6C-7D303AD4C23C}" destId="{94413E88-B296-45A5-9057-6B5765B63A8F}" srcOrd="1" destOrd="0" presId="urn:microsoft.com/office/officeart/2005/8/layout/target3"/>
    <dgm:cxn modelId="{642FF3D2-C830-41B9-9D6F-A8B21AE1FC66}" type="presOf" srcId="{A4836DAF-3E6B-4198-A089-B3C0D0384F2B}" destId="{4F0AD45D-7E6A-4C4A-90DF-90E27C4B175D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C05F9969-83A9-4B2A-A0D5-6325F8419ED9}" type="presOf" srcId="{D9242A4C-F33A-42E2-BFA4-EC80805DCD32}" destId="{5A434D34-FA65-40B0-A4CE-3A1E2B14A21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512C872D-2679-4666-A61A-AD3C9B475107}" type="presOf" srcId="{DAAD5A11-3EBC-47AE-AB1C-4F1B938732A7}" destId="{2D933DCE-BBEA-46A5-98BC-CA41A7DBB761}" srcOrd="0" destOrd="0" presId="urn:microsoft.com/office/officeart/2005/8/layout/target3"/>
    <dgm:cxn modelId="{28F31A26-8339-47E9-AA26-E22964EBF3EF}" type="presOf" srcId="{FFA013E9-5C5D-404D-8688-08171EA7A387}" destId="{359A210A-E8C9-4FD6-9BC7-434F4455A6B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D645A5FF-6415-4F8B-8ECB-5E9A3F70A482}" type="presOf" srcId="{A4836DAF-3E6B-4198-A089-B3C0D0384F2B}" destId="{36B74B1E-3C18-4C06-BA03-CB2EB266F8FF}" srcOrd="1" destOrd="0" presId="urn:microsoft.com/office/officeart/2005/8/layout/target3"/>
    <dgm:cxn modelId="{95C65DC2-8610-49FE-8BC3-01B2724378C6}" type="presOf" srcId="{1D895EAB-76A7-41C6-9C6C-7D303AD4C23C}" destId="{347D85BD-7382-4413-9298-D06CC996458A}" srcOrd="0" destOrd="0" presId="urn:microsoft.com/office/officeart/2005/8/layout/target3"/>
    <dgm:cxn modelId="{747401FA-6BB3-4987-9EEB-754A43AB2C6D}" type="presOf" srcId="{ABD4D77B-BA54-4DFB-A762-4C734220F9AA}" destId="{A6703DA5-6D74-4C8B-9C82-31DC93531BC2}" srcOrd="1" destOrd="0" presId="urn:microsoft.com/office/officeart/2005/8/layout/target3"/>
    <dgm:cxn modelId="{C8B266FC-8F94-4D12-866E-6ABD8E6CF480}" type="presParOf" srcId="{2D933DCE-BBEA-46A5-98BC-CA41A7DBB761}" destId="{D3A73299-62A4-4767-8E25-C16133A0B902}" srcOrd="0" destOrd="0" presId="urn:microsoft.com/office/officeart/2005/8/layout/target3"/>
    <dgm:cxn modelId="{3ACFDCB1-7822-4E63-8EAD-7F16C6C5B0A2}" type="presParOf" srcId="{2D933DCE-BBEA-46A5-98BC-CA41A7DBB761}" destId="{EE30B2AF-DDC9-42DB-9092-5595C6257A57}" srcOrd="1" destOrd="0" presId="urn:microsoft.com/office/officeart/2005/8/layout/target3"/>
    <dgm:cxn modelId="{ECF74D36-9C85-4864-AE89-344038CC9245}" type="presParOf" srcId="{2D933DCE-BBEA-46A5-98BC-CA41A7DBB761}" destId="{E1DA18CB-4B0A-4D0C-9459-15C4B327891F}" srcOrd="2" destOrd="0" presId="urn:microsoft.com/office/officeart/2005/8/layout/target3"/>
    <dgm:cxn modelId="{EC689C77-1071-4B48-A870-3D5C2F03779F}" type="presParOf" srcId="{2D933DCE-BBEA-46A5-98BC-CA41A7DBB761}" destId="{29996EEB-8589-4AED-9C98-E2204A026234}" srcOrd="3" destOrd="0" presId="urn:microsoft.com/office/officeart/2005/8/layout/target3"/>
    <dgm:cxn modelId="{231FE4BF-7972-49D8-88CA-ADAB5A6EA99A}" type="presParOf" srcId="{2D933DCE-BBEA-46A5-98BC-CA41A7DBB761}" destId="{056AE7B2-579D-40D1-A57C-4E33BFED76BE}" srcOrd="4" destOrd="0" presId="urn:microsoft.com/office/officeart/2005/8/layout/target3"/>
    <dgm:cxn modelId="{1627D4BC-016A-40F6-B738-0F4784A3E6C9}" type="presParOf" srcId="{2D933DCE-BBEA-46A5-98BC-CA41A7DBB761}" destId="{4F0AD45D-7E6A-4C4A-90DF-90E27C4B175D}" srcOrd="5" destOrd="0" presId="urn:microsoft.com/office/officeart/2005/8/layout/target3"/>
    <dgm:cxn modelId="{564E2F5B-D0FA-4B26-A53D-C9F0E3522F77}" type="presParOf" srcId="{2D933DCE-BBEA-46A5-98BC-CA41A7DBB761}" destId="{1804A346-BBD3-438B-AE0F-7BEBB1E2AF96}" srcOrd="6" destOrd="0" presId="urn:microsoft.com/office/officeart/2005/8/layout/target3"/>
    <dgm:cxn modelId="{BC01C2BD-3627-4E27-916B-5027BA991C5A}" type="presParOf" srcId="{2D933DCE-BBEA-46A5-98BC-CA41A7DBB761}" destId="{60CB9877-708D-4C64-AA73-CFD3F3076BC2}" srcOrd="7" destOrd="0" presId="urn:microsoft.com/office/officeart/2005/8/layout/target3"/>
    <dgm:cxn modelId="{18C40F9E-0B0C-4C14-8434-B600E945D0FE}" type="presParOf" srcId="{2D933DCE-BBEA-46A5-98BC-CA41A7DBB761}" destId="{347D85BD-7382-4413-9298-D06CC996458A}" srcOrd="8" destOrd="0" presId="urn:microsoft.com/office/officeart/2005/8/layout/target3"/>
    <dgm:cxn modelId="{380CF87B-F35E-49A5-BCD8-37284030B620}" type="presParOf" srcId="{2D933DCE-BBEA-46A5-98BC-CA41A7DBB761}" destId="{C4DD5B9C-4D9E-449D-A063-107A759DF3D1}" srcOrd="9" destOrd="0" presId="urn:microsoft.com/office/officeart/2005/8/layout/target3"/>
    <dgm:cxn modelId="{E2727CD3-314C-4E6C-BB8F-485FDC1C5282}" type="presParOf" srcId="{2D933DCE-BBEA-46A5-98BC-CA41A7DBB761}" destId="{CD515E15-5457-47F2-8109-A2A59D66C930}" srcOrd="10" destOrd="0" presId="urn:microsoft.com/office/officeart/2005/8/layout/target3"/>
    <dgm:cxn modelId="{4613C511-EB2C-491E-A120-35BD72EBE3D3}" type="presParOf" srcId="{2D933DCE-BBEA-46A5-98BC-CA41A7DBB761}" destId="{7DDB6D97-C311-42E1-B77C-B194BAE75773}" srcOrd="11" destOrd="0" presId="urn:microsoft.com/office/officeart/2005/8/layout/target3"/>
    <dgm:cxn modelId="{014FAB17-43F3-40F9-85C8-4A621148021F}" type="presParOf" srcId="{2D933DCE-BBEA-46A5-98BC-CA41A7DBB761}" destId="{DE2B4424-17B1-4404-A13F-04051C43B79D}" srcOrd="12" destOrd="0" presId="urn:microsoft.com/office/officeart/2005/8/layout/target3"/>
    <dgm:cxn modelId="{EC7D03EE-57AB-4342-A507-F1B93B0F7557}" type="presParOf" srcId="{2D933DCE-BBEA-46A5-98BC-CA41A7DBB761}" destId="{555607BD-8A1D-4EBB-825A-8C74A1FB0FFC}" srcOrd="13" destOrd="0" presId="urn:microsoft.com/office/officeart/2005/8/layout/target3"/>
    <dgm:cxn modelId="{98909660-BD48-48F9-96BE-79E9E90FEFB7}" type="presParOf" srcId="{2D933DCE-BBEA-46A5-98BC-CA41A7DBB761}" destId="{AAB7E4A6-9D01-402C-9D7A-6D30767F0B58}" srcOrd="14" destOrd="0" presId="urn:microsoft.com/office/officeart/2005/8/layout/target3"/>
    <dgm:cxn modelId="{A24B3B67-18DC-4DFB-AFE6-5B7F4C846194}" type="presParOf" srcId="{2D933DCE-BBEA-46A5-98BC-CA41A7DBB761}" destId="{359A210A-E8C9-4FD6-9BC7-434F4455A6B5}" srcOrd="15" destOrd="0" presId="urn:microsoft.com/office/officeart/2005/8/layout/target3"/>
    <dgm:cxn modelId="{3BC03288-E20C-437D-8BEB-A2A6470D1509}" type="presParOf" srcId="{2D933DCE-BBEA-46A5-98BC-CA41A7DBB761}" destId="{36B74B1E-3C18-4C06-BA03-CB2EB266F8FF}" srcOrd="16" destOrd="0" presId="urn:microsoft.com/office/officeart/2005/8/layout/target3"/>
    <dgm:cxn modelId="{8851F621-72F9-4703-9FDF-EAF847890A10}" type="presParOf" srcId="{2D933DCE-BBEA-46A5-98BC-CA41A7DBB761}" destId="{94413E88-B296-45A5-9057-6B5765B63A8F}" srcOrd="17" destOrd="0" presId="urn:microsoft.com/office/officeart/2005/8/layout/target3"/>
    <dgm:cxn modelId="{E8A90878-1A13-471D-A07C-3424E79FBA71}" type="presParOf" srcId="{2D933DCE-BBEA-46A5-98BC-CA41A7DBB761}" destId="{5A434D34-FA65-40B0-A4CE-3A1E2B14A215}" srcOrd="18" destOrd="0" presId="urn:microsoft.com/office/officeart/2005/8/layout/target3"/>
    <dgm:cxn modelId="{FF8355CE-B468-4700-AE74-BB8319D9FA01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VY_32_INOVACE_07_17_Komunismus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Vlastivěda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736C50-E9BF-40DF-9D5F-36A1CFB51756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CD7F1-BF5E-402F-A45E-94DDD49B4D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201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6147A-233C-4C35-9FB7-75011BC6F658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D611E-45F8-4C6A-A5FA-818F5414D7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037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6147A-233C-4C35-9FB7-75011BC6F658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D611E-45F8-4C6A-A5FA-818F5414D7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1690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6147A-233C-4C35-9FB7-75011BC6F658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D611E-45F8-4C6A-A5FA-818F5414D7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163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6147A-233C-4C35-9FB7-75011BC6F658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D611E-45F8-4C6A-A5FA-818F5414D7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6618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6147A-233C-4C35-9FB7-75011BC6F658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D611E-45F8-4C6A-A5FA-818F5414D7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969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6147A-233C-4C35-9FB7-75011BC6F658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D611E-45F8-4C6A-A5FA-818F5414D7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5655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6147A-233C-4C35-9FB7-75011BC6F658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D611E-45F8-4C6A-A5FA-818F5414D7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252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6147A-233C-4C35-9FB7-75011BC6F658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D611E-45F8-4C6A-A5FA-818F5414D7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341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6147A-233C-4C35-9FB7-75011BC6F658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D611E-45F8-4C6A-A5FA-818F5414D7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790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6147A-233C-4C35-9FB7-75011BC6F658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D611E-45F8-4C6A-A5FA-818F5414D7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2998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6147A-233C-4C35-9FB7-75011BC6F658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D611E-45F8-4C6A-A5FA-818F5414D7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743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76147A-233C-4C35-9FB7-75011BC6F658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D611E-45F8-4C6A-A5FA-818F5414D7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7674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03440616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83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slouží jako doplněk učiva v rámci tématu Dějiny České republiky.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Komunismus.</a:t>
            </a:r>
            <a:endParaRPr lang="cs-CZ" b="1" u="sng" dirty="0"/>
          </a:p>
          <a:p>
            <a:r>
              <a:rPr lang="cs-CZ" dirty="0" smtClean="0"/>
              <a:t>Vytvořeno jako DUM do předmětu vlastivěda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</a:t>
            </a:r>
            <a:r>
              <a:rPr lang="cs-CZ" smtClean="0"/>
              <a:t>v prvním </a:t>
            </a:r>
            <a:r>
              <a:rPr lang="cs-CZ" dirty="0" smtClean="0"/>
              <a:t>pololetí školního </a:t>
            </a:r>
            <a:r>
              <a:rPr lang="cs-CZ" smtClean="0"/>
              <a:t>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7563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Nástup komunistické vlády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Teror – zatýkaní, věznění, popravy nevinných lidí.</a:t>
            </a:r>
          </a:p>
          <a:p>
            <a:r>
              <a:rPr lang="cs-CZ" dirty="0" smtClean="0"/>
              <a:t>Přeměna hospodářství – znárodnění podniků a továren.</a:t>
            </a:r>
          </a:p>
          <a:p>
            <a:r>
              <a:rPr lang="cs-CZ" dirty="0" smtClean="0"/>
              <a:t>Řízení hospodářství pětiletými plány /,,pětiletky,,/.</a:t>
            </a:r>
          </a:p>
          <a:p>
            <a:r>
              <a:rPr lang="cs-CZ" dirty="0" smtClean="0"/>
              <a:t>Budování socialismu podle Sovětského svazu.</a:t>
            </a:r>
          </a:p>
          <a:p>
            <a:r>
              <a:rPr lang="cs-CZ" dirty="0" smtClean="0"/>
              <a:t>Cenzura knih, novin, časopisů, rozhlasu, televize.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6217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Školství – přepracování učebnic.</a:t>
            </a:r>
          </a:p>
          <a:p>
            <a:r>
              <a:rPr lang="cs-CZ" dirty="0" smtClean="0"/>
              <a:t>Zrušen Sokol, skautské oddíly /nahrazení pionýrskou organizací pro mládež – jiskry, pionýři, svazáci/.</a:t>
            </a:r>
          </a:p>
          <a:p>
            <a:r>
              <a:rPr lang="cs-CZ" dirty="0" smtClean="0"/>
              <a:t>Leden 1968 – Alexandr Dubček ve vedení komunistické strany, zmírňování diktatury = Pražské jaro.</a:t>
            </a:r>
          </a:p>
          <a:p>
            <a:r>
              <a:rPr lang="cs-CZ" dirty="0" smtClean="0"/>
              <a:t>21.8.1968 – vtrhnutí vojsk pěti států do Československa = okupace /občané vystupovali proti okupantům – Jan Palach - veřejně se upálil/.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4125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Obnovena totalitní vláda – prezident Gustáv Husák.</a:t>
            </a:r>
          </a:p>
          <a:p>
            <a:r>
              <a:rPr lang="cs-CZ" dirty="0" smtClean="0"/>
              <a:t>Negativní – pronásledování lidí, kteří nesouhlasili s komunistickým režimem.</a:t>
            </a:r>
          </a:p>
          <a:p>
            <a:r>
              <a:rPr lang="cs-CZ" dirty="0" smtClean="0"/>
              <a:t>Pozitivní - vylepšovala se životní úroveň obyvatel, zavedení mateřských a rodinných příspěvků, výstavba panelových domů, chat, budování jaderných elektráren, dálnic.</a:t>
            </a:r>
          </a:p>
          <a:p>
            <a:r>
              <a:rPr lang="cs-CZ" dirty="0" smtClean="0"/>
              <a:t>Postupně krize komunistického režimu.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1255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17.11.1989 – sametová revoluce /lidé požadovali odstoupení komunistické vlády/.</a:t>
            </a:r>
          </a:p>
          <a:p>
            <a:r>
              <a:rPr lang="cs-CZ" dirty="0" smtClean="0"/>
              <a:t>Konec roku 1989 - komunistický režim se zhroutil.</a:t>
            </a:r>
          </a:p>
          <a:p>
            <a:r>
              <a:rPr lang="cs-CZ" dirty="0" smtClean="0"/>
              <a:t>29.12.1989 – nový prezident Václav Havel.</a:t>
            </a:r>
          </a:p>
          <a:p>
            <a:r>
              <a:rPr lang="cs-CZ" dirty="0" smtClean="0"/>
              <a:t>Došlo ke změnám v celé společnosti, konaly se svobodné volby, vrátila se demokracie a svoboda.</a:t>
            </a:r>
          </a:p>
          <a:p>
            <a:r>
              <a:rPr lang="cs-CZ" dirty="0" smtClean="0"/>
              <a:t>1. 1. 1993 – Slovensko si vytvořilo svůj samostatný stát.</a:t>
            </a:r>
          </a:p>
          <a:p>
            <a:r>
              <a:rPr lang="cs-CZ" dirty="0" smtClean="0"/>
              <a:t>Česká republika vstoupila do NATO /1999/, do Evropské unie /2004/.</a:t>
            </a:r>
          </a:p>
          <a:p>
            <a:r>
              <a:rPr lang="cs-CZ" dirty="0" smtClean="0"/>
              <a:t>Od roku 2003 – prezident Václav Klaus.</a:t>
            </a:r>
          </a:p>
          <a:p>
            <a:r>
              <a:rPr lang="cs-CZ" dirty="0" smtClean="0"/>
              <a:t>Negativa – nezaměstnanost, kriminalita….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188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Která velmoc ovlivňovala Československo?</a:t>
            </a:r>
          </a:p>
          <a:p>
            <a:r>
              <a:rPr lang="cs-CZ" dirty="0" smtClean="0"/>
              <a:t>2. Jak se říkalo době roku 1968?</a:t>
            </a:r>
          </a:p>
          <a:p>
            <a:r>
              <a:rPr lang="cs-CZ" dirty="0" smtClean="0"/>
              <a:t>3. Jak bývá označován převrat v roce 1989?</a:t>
            </a:r>
          </a:p>
          <a:p>
            <a:r>
              <a:rPr lang="cs-CZ" dirty="0" smtClean="0"/>
              <a:t>4. Kdo nahradil prezidenta Husáka?</a:t>
            </a:r>
          </a:p>
          <a:p>
            <a:r>
              <a:rPr lang="cs-CZ" dirty="0" smtClean="0"/>
              <a:t>5. Kdy se osamostatnilo Slovensko?</a:t>
            </a:r>
          </a:p>
          <a:p>
            <a:r>
              <a:rPr lang="cs-CZ" dirty="0" smtClean="0"/>
              <a:t>6. Kdo je prezidentem od roku 2003?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3303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Sovětský svaz</a:t>
            </a:r>
          </a:p>
          <a:p>
            <a:r>
              <a:rPr lang="cs-CZ" dirty="0" smtClean="0"/>
              <a:t>2. Pražské jaro</a:t>
            </a:r>
          </a:p>
          <a:p>
            <a:r>
              <a:rPr lang="cs-CZ" dirty="0" smtClean="0"/>
              <a:t>3. sametová revoluce</a:t>
            </a:r>
          </a:p>
          <a:p>
            <a:r>
              <a:rPr lang="cs-CZ" dirty="0" smtClean="0"/>
              <a:t>4. Václav Havel</a:t>
            </a:r>
          </a:p>
          <a:p>
            <a:r>
              <a:rPr lang="cs-CZ" dirty="0" smtClean="0"/>
              <a:t>5. 1993</a:t>
            </a:r>
          </a:p>
          <a:p>
            <a:r>
              <a:rPr lang="cs-CZ" dirty="0" smtClean="0"/>
              <a:t>6. Václav Klaus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8117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427</Words>
  <Application>Microsoft Office PowerPoint</Application>
  <PresentationFormat>Předvádění na obrazovce (4:3)</PresentationFormat>
  <Paragraphs>49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Nástup komunistické vlády</vt:lpstr>
      <vt:lpstr>Prezentace aplikace PowerPoint</vt:lpstr>
      <vt:lpstr>Prezentace aplikace PowerPoint</vt:lpstr>
      <vt:lpstr>Prezentace aplikace PowerPoint</vt:lpstr>
      <vt:lpstr>Opakování</vt:lpstr>
      <vt:lpstr>Správné odpovědi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6</cp:revision>
  <dcterms:created xsi:type="dcterms:W3CDTF">2012-07-06T18:55:53Z</dcterms:created>
  <dcterms:modified xsi:type="dcterms:W3CDTF">2012-12-04T14:05:23Z</dcterms:modified>
</cp:coreProperties>
</file>