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VY_32_INOVACE_07_18_Opakování </a:t>
          </a:r>
          <a:r>
            <a:rPr lang="cs-CZ" sz="1200" baseline="0" dirty="0" smtClean="0"/>
            <a:t>– Poslední století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Vlastivěda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3E8C325-C152-4252-B460-27AFB697F251}" type="presOf" srcId="{D9242A4C-F33A-42E2-BFA4-EC80805DCD32}" destId="{7DDB6D97-C311-42E1-B77C-B194BAE75773}" srcOrd="0" destOrd="0" presId="urn:microsoft.com/office/officeart/2005/8/layout/target3"/>
    <dgm:cxn modelId="{5088E09D-C929-4C5E-A490-A1C2AAB95A15}" type="presOf" srcId="{FFA013E9-5C5D-404D-8688-08171EA7A387}" destId="{359A210A-E8C9-4FD6-9BC7-434F4455A6B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389B60A0-F880-43C0-AA44-C1D699191942}" type="presOf" srcId="{D9242A4C-F33A-42E2-BFA4-EC80805DCD32}" destId="{5A434D34-FA65-40B0-A4CE-3A1E2B14A215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5E267981-B842-4C14-B3E9-17E54233BCFC}" type="presOf" srcId="{1D895EAB-76A7-41C6-9C6C-7D303AD4C23C}" destId="{347D85BD-7382-4413-9298-D06CC996458A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922DD541-E78A-4519-B0C2-5AE5A347109F}" type="presOf" srcId="{ABD4D77B-BA54-4DFB-A762-4C734220F9AA}" destId="{A6703DA5-6D74-4C8B-9C82-31DC93531BC2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8F5CE1E0-2602-409C-9B03-05397E83E115}" type="presOf" srcId="{FFA013E9-5C5D-404D-8688-08171EA7A387}" destId="{E1DA18CB-4B0A-4D0C-9459-15C4B327891F}" srcOrd="0" destOrd="0" presId="urn:microsoft.com/office/officeart/2005/8/layout/target3"/>
    <dgm:cxn modelId="{A54D9C6D-C04A-4F1C-887C-E63DEFA8C4BA}" type="presOf" srcId="{A4836DAF-3E6B-4198-A089-B3C0D0384F2B}" destId="{4F0AD45D-7E6A-4C4A-90DF-90E27C4B175D}" srcOrd="0" destOrd="0" presId="urn:microsoft.com/office/officeart/2005/8/layout/target3"/>
    <dgm:cxn modelId="{2BB92691-3AA1-47A1-8D09-9F59D1A22BC0}" type="presOf" srcId="{DAAD5A11-3EBC-47AE-AB1C-4F1B938732A7}" destId="{2D933DCE-BBEA-46A5-98BC-CA41A7DBB761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954DA254-1560-4539-A89C-E00D029009FA}" type="presOf" srcId="{1D895EAB-76A7-41C6-9C6C-7D303AD4C23C}" destId="{94413E88-B296-45A5-9057-6B5765B63A8F}" srcOrd="1" destOrd="0" presId="urn:microsoft.com/office/officeart/2005/8/layout/target3"/>
    <dgm:cxn modelId="{DC777ABD-DA91-4B23-B875-1440A1EEB8C0}" type="presOf" srcId="{A4836DAF-3E6B-4198-A089-B3C0D0384F2B}" destId="{36B74B1E-3C18-4C06-BA03-CB2EB266F8FF}" srcOrd="1" destOrd="0" presId="urn:microsoft.com/office/officeart/2005/8/layout/target3"/>
    <dgm:cxn modelId="{0720F215-DC87-4461-8F5F-BEF244ABD07F}" type="presOf" srcId="{ABD4D77B-BA54-4DFB-A762-4C734220F9AA}" destId="{AAB7E4A6-9D01-402C-9D7A-6D30767F0B58}" srcOrd="0" destOrd="0" presId="urn:microsoft.com/office/officeart/2005/8/layout/target3"/>
    <dgm:cxn modelId="{4DE324BA-627C-448E-8F00-19C44ABB2A3D}" type="presParOf" srcId="{2D933DCE-BBEA-46A5-98BC-CA41A7DBB761}" destId="{D3A73299-62A4-4767-8E25-C16133A0B902}" srcOrd="0" destOrd="0" presId="urn:microsoft.com/office/officeart/2005/8/layout/target3"/>
    <dgm:cxn modelId="{BF36C7AB-C027-4F81-8197-3C25A8FB2A7C}" type="presParOf" srcId="{2D933DCE-BBEA-46A5-98BC-CA41A7DBB761}" destId="{EE30B2AF-DDC9-42DB-9092-5595C6257A57}" srcOrd="1" destOrd="0" presId="urn:microsoft.com/office/officeart/2005/8/layout/target3"/>
    <dgm:cxn modelId="{0BC1622D-D53D-4D10-BB93-18AA940BD438}" type="presParOf" srcId="{2D933DCE-BBEA-46A5-98BC-CA41A7DBB761}" destId="{E1DA18CB-4B0A-4D0C-9459-15C4B327891F}" srcOrd="2" destOrd="0" presId="urn:microsoft.com/office/officeart/2005/8/layout/target3"/>
    <dgm:cxn modelId="{9603301C-970D-488A-9903-BF997A62F590}" type="presParOf" srcId="{2D933DCE-BBEA-46A5-98BC-CA41A7DBB761}" destId="{29996EEB-8589-4AED-9C98-E2204A026234}" srcOrd="3" destOrd="0" presId="urn:microsoft.com/office/officeart/2005/8/layout/target3"/>
    <dgm:cxn modelId="{16F9B3A0-8578-4ED5-B151-43D364ADDB8B}" type="presParOf" srcId="{2D933DCE-BBEA-46A5-98BC-CA41A7DBB761}" destId="{056AE7B2-579D-40D1-A57C-4E33BFED76BE}" srcOrd="4" destOrd="0" presId="urn:microsoft.com/office/officeart/2005/8/layout/target3"/>
    <dgm:cxn modelId="{E8EBCFF8-BED1-47A6-B231-B16B01E59A80}" type="presParOf" srcId="{2D933DCE-BBEA-46A5-98BC-CA41A7DBB761}" destId="{4F0AD45D-7E6A-4C4A-90DF-90E27C4B175D}" srcOrd="5" destOrd="0" presId="urn:microsoft.com/office/officeart/2005/8/layout/target3"/>
    <dgm:cxn modelId="{115C773A-551A-4FA8-B25B-D1220EB0DAC9}" type="presParOf" srcId="{2D933DCE-BBEA-46A5-98BC-CA41A7DBB761}" destId="{1804A346-BBD3-438B-AE0F-7BEBB1E2AF96}" srcOrd="6" destOrd="0" presId="urn:microsoft.com/office/officeart/2005/8/layout/target3"/>
    <dgm:cxn modelId="{AD6A5458-F112-4FBA-AF1C-047112986C5C}" type="presParOf" srcId="{2D933DCE-BBEA-46A5-98BC-CA41A7DBB761}" destId="{60CB9877-708D-4C64-AA73-CFD3F3076BC2}" srcOrd="7" destOrd="0" presId="urn:microsoft.com/office/officeart/2005/8/layout/target3"/>
    <dgm:cxn modelId="{8F941A10-CC98-4E9D-A2E2-CE025ED6A409}" type="presParOf" srcId="{2D933DCE-BBEA-46A5-98BC-CA41A7DBB761}" destId="{347D85BD-7382-4413-9298-D06CC996458A}" srcOrd="8" destOrd="0" presId="urn:microsoft.com/office/officeart/2005/8/layout/target3"/>
    <dgm:cxn modelId="{3C424508-3070-4082-9B09-1AEE9F99DDA6}" type="presParOf" srcId="{2D933DCE-BBEA-46A5-98BC-CA41A7DBB761}" destId="{C4DD5B9C-4D9E-449D-A063-107A759DF3D1}" srcOrd="9" destOrd="0" presId="urn:microsoft.com/office/officeart/2005/8/layout/target3"/>
    <dgm:cxn modelId="{74F38C5C-2743-4A93-A66C-BE3018AEEAC8}" type="presParOf" srcId="{2D933DCE-BBEA-46A5-98BC-CA41A7DBB761}" destId="{CD515E15-5457-47F2-8109-A2A59D66C930}" srcOrd="10" destOrd="0" presId="urn:microsoft.com/office/officeart/2005/8/layout/target3"/>
    <dgm:cxn modelId="{B3CF932A-C6B9-4ADD-AEB7-9F925C1DA13F}" type="presParOf" srcId="{2D933DCE-BBEA-46A5-98BC-CA41A7DBB761}" destId="{7DDB6D97-C311-42E1-B77C-B194BAE75773}" srcOrd="11" destOrd="0" presId="urn:microsoft.com/office/officeart/2005/8/layout/target3"/>
    <dgm:cxn modelId="{5FB79F54-CCF3-4E1E-8708-7903FC939240}" type="presParOf" srcId="{2D933DCE-BBEA-46A5-98BC-CA41A7DBB761}" destId="{DE2B4424-17B1-4404-A13F-04051C43B79D}" srcOrd="12" destOrd="0" presId="urn:microsoft.com/office/officeart/2005/8/layout/target3"/>
    <dgm:cxn modelId="{29F9C037-1B36-43B9-8E44-5856182BB359}" type="presParOf" srcId="{2D933DCE-BBEA-46A5-98BC-CA41A7DBB761}" destId="{555607BD-8A1D-4EBB-825A-8C74A1FB0FFC}" srcOrd="13" destOrd="0" presId="urn:microsoft.com/office/officeart/2005/8/layout/target3"/>
    <dgm:cxn modelId="{5851717F-200C-4B17-AAB9-B9C46A7F372C}" type="presParOf" srcId="{2D933DCE-BBEA-46A5-98BC-CA41A7DBB761}" destId="{AAB7E4A6-9D01-402C-9D7A-6D30767F0B58}" srcOrd="14" destOrd="0" presId="urn:microsoft.com/office/officeart/2005/8/layout/target3"/>
    <dgm:cxn modelId="{F100F1E3-E477-4F6B-A70F-7898AA7CE001}" type="presParOf" srcId="{2D933DCE-BBEA-46A5-98BC-CA41A7DBB761}" destId="{359A210A-E8C9-4FD6-9BC7-434F4455A6B5}" srcOrd="15" destOrd="0" presId="urn:microsoft.com/office/officeart/2005/8/layout/target3"/>
    <dgm:cxn modelId="{4416C459-B88C-48B5-86EE-A954B5CB87A6}" type="presParOf" srcId="{2D933DCE-BBEA-46A5-98BC-CA41A7DBB761}" destId="{36B74B1E-3C18-4C06-BA03-CB2EB266F8FF}" srcOrd="16" destOrd="0" presId="urn:microsoft.com/office/officeart/2005/8/layout/target3"/>
    <dgm:cxn modelId="{3DC75B16-84D3-49E9-989F-819FC92D6F07}" type="presParOf" srcId="{2D933DCE-BBEA-46A5-98BC-CA41A7DBB761}" destId="{94413E88-B296-45A5-9057-6B5765B63A8F}" srcOrd="17" destOrd="0" presId="urn:microsoft.com/office/officeart/2005/8/layout/target3"/>
    <dgm:cxn modelId="{E1071142-D8BC-49BE-BCFB-077B3FFB425C}" type="presParOf" srcId="{2D933DCE-BBEA-46A5-98BC-CA41A7DBB761}" destId="{5A434D34-FA65-40B0-A4CE-3A1E2B14A215}" srcOrd="18" destOrd="0" presId="urn:microsoft.com/office/officeart/2005/8/layout/target3"/>
    <dgm:cxn modelId="{97594D2B-E96E-4CF6-A4EF-C396A5456564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VY_32_INOVACE_07_18_Opakování </a:t>
          </a:r>
          <a:r>
            <a:rPr lang="cs-CZ" sz="1200" kern="1200" baseline="0" dirty="0" smtClean="0"/>
            <a:t>– Poslední století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Vlastivěda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D3FC38-68CA-49F9-875B-5B7BB70B27B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9AF58D-BCE6-46F2-A5E1-0FC6BF6AF7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69765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28B27-49F0-46DE-8129-85E5471BCCB5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45253-D634-458A-9995-7880AD68BA2B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28B27-49F0-46DE-8129-85E5471BCCB5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45253-D634-458A-9995-7880AD68BA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28B27-49F0-46DE-8129-85E5471BCCB5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45253-D634-458A-9995-7880AD68BA2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28B27-49F0-46DE-8129-85E5471BCCB5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45253-D634-458A-9995-7880AD68BA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28B27-49F0-46DE-8129-85E5471BCCB5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45253-D634-458A-9995-7880AD68BA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28B27-49F0-46DE-8129-85E5471BCCB5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45253-D634-458A-9995-7880AD68BA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28B27-49F0-46DE-8129-85E5471BCCB5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45253-D634-458A-9995-7880AD68BA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28B27-49F0-46DE-8129-85E5471BCCB5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45253-D634-458A-9995-7880AD68BA2B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28B27-49F0-46DE-8129-85E5471BCCB5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45253-D634-458A-9995-7880AD68BA2B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28B27-49F0-46DE-8129-85E5471BCCB5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45253-D634-458A-9995-7880AD68BA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28B27-49F0-46DE-8129-85E5471BCCB5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45253-D634-458A-9995-7880AD68BA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2CD28B27-49F0-46DE-8129-85E5471BCCB5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2B45253-D634-458A-9995-7880AD68BA2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71001409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1381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jako doplněk učiva v rámci tématu Dějiny České republiky.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Opakování – Poslední století.</a:t>
            </a:r>
            <a:endParaRPr lang="cs-CZ" b="1" u="sng" dirty="0"/>
          </a:p>
          <a:p>
            <a:r>
              <a:rPr lang="cs-CZ" dirty="0" smtClean="0"/>
              <a:t>Vytvořeno jako DUM do předmětu vlastivěda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</a:t>
            </a:r>
            <a:r>
              <a:rPr lang="cs-CZ" smtClean="0"/>
              <a:t>v prvním </a:t>
            </a:r>
            <a:r>
              <a:rPr lang="cs-CZ" dirty="0" smtClean="0"/>
              <a:t>pololetí školního </a:t>
            </a:r>
            <a:r>
              <a:rPr lang="cs-CZ" smtClean="0"/>
              <a:t>roku </a:t>
            </a:r>
            <a:r>
              <a:rPr lang="cs-CZ" smtClean="0"/>
              <a:t>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719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z nabídky data a zapiš je za události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Vznik Československé republiky –</a:t>
            </a:r>
          </a:p>
          <a:p>
            <a:r>
              <a:rPr lang="cs-CZ" dirty="0" smtClean="0"/>
              <a:t>2. Začátek druhé světové války –</a:t>
            </a:r>
          </a:p>
          <a:p>
            <a:r>
              <a:rPr lang="cs-CZ" dirty="0" smtClean="0"/>
              <a:t>3. Vypálení Lidic – </a:t>
            </a:r>
          </a:p>
          <a:p>
            <a:r>
              <a:rPr lang="cs-CZ" dirty="0" smtClean="0"/>
              <a:t>4. Konec druhé světové války –</a:t>
            </a:r>
          </a:p>
          <a:p>
            <a:r>
              <a:rPr lang="cs-CZ" dirty="0" smtClean="0"/>
              <a:t>5. ,,Pražské jaro,, -</a:t>
            </a:r>
          </a:p>
          <a:p>
            <a:r>
              <a:rPr lang="cs-CZ" dirty="0" smtClean="0"/>
              <a:t>6. Sametová revoluce –</a:t>
            </a:r>
          </a:p>
          <a:p>
            <a:r>
              <a:rPr lang="cs-CZ" dirty="0" smtClean="0"/>
              <a:t>7. Vznik České republiky –</a:t>
            </a:r>
          </a:p>
          <a:p>
            <a:endParaRPr lang="cs-CZ" dirty="0"/>
          </a:p>
          <a:p>
            <a:r>
              <a:rPr lang="cs-CZ" dirty="0" smtClean="0"/>
              <a:t>/1939, 1942, 1968, 1989, 1945, 1918, 1993/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9458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správnou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 V roce 1919 se naše země skládala ze a) čtyř b) z pěti států.</a:t>
            </a:r>
          </a:p>
          <a:p>
            <a:r>
              <a:rPr lang="cs-CZ" dirty="0" smtClean="0"/>
              <a:t>2. Nově vzniklý stát byl označován jako a) nová b) první republika.</a:t>
            </a:r>
          </a:p>
          <a:p>
            <a:r>
              <a:rPr lang="cs-CZ" dirty="0" smtClean="0"/>
              <a:t>3. Byla změněna  pracovní doba na a) 8h b)10h.</a:t>
            </a:r>
          </a:p>
          <a:p>
            <a:r>
              <a:rPr lang="cs-CZ" dirty="0" smtClean="0"/>
              <a:t>4. Prezidentem v roce 1920 byl a) Masaryk b) Havel.</a:t>
            </a:r>
          </a:p>
          <a:p>
            <a:r>
              <a:rPr lang="cs-CZ" dirty="0" smtClean="0"/>
              <a:t>5. Protektorát Čechy a Morava byl zřízen v roce a) 1939 b) 1940.</a:t>
            </a:r>
          </a:p>
          <a:p>
            <a:r>
              <a:rPr lang="cs-CZ" dirty="0" smtClean="0"/>
              <a:t>6. 2.sv. válka začala napadením a) Polska b) Německa.</a:t>
            </a:r>
          </a:p>
          <a:p>
            <a:r>
              <a:rPr lang="cs-CZ" dirty="0" smtClean="0"/>
              <a:t>7. Válka trvala a) 6 let b) 8 let.</a:t>
            </a:r>
          </a:p>
          <a:p>
            <a:r>
              <a:rPr lang="cs-CZ" dirty="0" smtClean="0"/>
              <a:t>8. Pražské jaro se nazývá období roku a) 1989 b) 1968.</a:t>
            </a:r>
          </a:p>
          <a:p>
            <a:r>
              <a:rPr lang="cs-CZ" dirty="0" smtClean="0"/>
              <a:t>9. Sametová revoluce byla v roce a) 1990 b) 1989.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0671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a</a:t>
            </a:r>
          </a:p>
          <a:p>
            <a:r>
              <a:rPr lang="cs-CZ" dirty="0" smtClean="0"/>
              <a:t>2. b</a:t>
            </a:r>
          </a:p>
          <a:p>
            <a:r>
              <a:rPr lang="cs-CZ" dirty="0" smtClean="0"/>
              <a:t>3. a</a:t>
            </a:r>
          </a:p>
          <a:p>
            <a:r>
              <a:rPr lang="cs-CZ" dirty="0" smtClean="0"/>
              <a:t>4. a</a:t>
            </a:r>
          </a:p>
          <a:p>
            <a:r>
              <a:rPr lang="cs-CZ" dirty="0" smtClean="0"/>
              <a:t>5. a</a:t>
            </a:r>
          </a:p>
          <a:p>
            <a:r>
              <a:rPr lang="cs-CZ" dirty="0" smtClean="0"/>
              <a:t>6. a</a:t>
            </a:r>
          </a:p>
          <a:p>
            <a:r>
              <a:rPr lang="cs-CZ" dirty="0" smtClean="0"/>
              <a:t>7. a</a:t>
            </a:r>
          </a:p>
          <a:p>
            <a:r>
              <a:rPr lang="cs-CZ" dirty="0" smtClean="0"/>
              <a:t>8. b</a:t>
            </a:r>
          </a:p>
          <a:p>
            <a:r>
              <a:rPr lang="cs-CZ" dirty="0" smtClean="0"/>
              <a:t>9. 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1103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k zamyšlení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byste chtěli změnit na současném životě v naší republice?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8841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Československá republika vznikla v roce…….</a:t>
            </a:r>
          </a:p>
          <a:p>
            <a:r>
              <a:rPr lang="cs-CZ" dirty="0" smtClean="0"/>
              <a:t>Divadlo s </a:t>
            </a:r>
            <a:r>
              <a:rPr lang="cs-CZ" dirty="0"/>
              <a:t>W</a:t>
            </a:r>
            <a:r>
              <a:rPr lang="cs-CZ" dirty="0" smtClean="0"/>
              <a:t>erichem a Voskovcem se jmenovalo…….</a:t>
            </a:r>
          </a:p>
          <a:p>
            <a:r>
              <a:rPr lang="cs-CZ" dirty="0" smtClean="0"/>
              <a:t>V Mnichově v roce 1938 bylo dohodnuto, že….</a:t>
            </a:r>
          </a:p>
          <a:p>
            <a:r>
              <a:rPr lang="cs-CZ" dirty="0" smtClean="0"/>
              <a:t>Německým znakem na vlajce byl…….</a:t>
            </a:r>
          </a:p>
          <a:p>
            <a:r>
              <a:rPr lang="cs-CZ" dirty="0" smtClean="0"/>
              <a:t>Zvláštní německá policie se nazývala……</a:t>
            </a:r>
          </a:p>
          <a:p>
            <a:r>
              <a:rPr lang="cs-CZ" dirty="0" smtClean="0"/>
              <a:t>Vesnice Lidice byla Němci……..</a:t>
            </a:r>
          </a:p>
          <a:p>
            <a:r>
              <a:rPr lang="cs-CZ" dirty="0" smtClean="0"/>
              <a:t>Mnoho Židů bylo za války………</a:t>
            </a:r>
          </a:p>
          <a:p>
            <a:r>
              <a:rPr lang="cs-CZ" dirty="0" smtClean="0"/>
              <a:t>V roce 1946 se dostala k moci…………../KSČ/</a:t>
            </a:r>
          </a:p>
        </p:txBody>
      </p:sp>
    </p:spTree>
    <p:extLst>
      <p:ext uri="{BB962C8B-B14F-4D97-AF65-F5344CB8AC3E}">
        <p14:creationId xmlns:p14="http://schemas.microsoft.com/office/powerpoint/2010/main" val="1525000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1918</a:t>
            </a:r>
          </a:p>
          <a:p>
            <a:r>
              <a:rPr lang="cs-CZ" dirty="0" smtClean="0"/>
              <a:t>Osvobozené</a:t>
            </a:r>
          </a:p>
          <a:p>
            <a:r>
              <a:rPr lang="cs-CZ" dirty="0"/>
              <a:t>p</a:t>
            </a:r>
            <a:r>
              <a:rPr lang="cs-CZ" dirty="0" smtClean="0"/>
              <a:t>ohraniční území Československa budou připojeny k Německu</a:t>
            </a:r>
          </a:p>
          <a:p>
            <a:r>
              <a:rPr lang="cs-CZ" dirty="0"/>
              <a:t>h</a:t>
            </a:r>
            <a:r>
              <a:rPr lang="cs-CZ" dirty="0" smtClean="0"/>
              <a:t>ákový kříž</a:t>
            </a:r>
          </a:p>
          <a:p>
            <a:r>
              <a:rPr lang="cs-CZ" dirty="0"/>
              <a:t>g</a:t>
            </a:r>
            <a:r>
              <a:rPr lang="cs-CZ" dirty="0" smtClean="0"/>
              <a:t>estapo</a:t>
            </a:r>
          </a:p>
          <a:p>
            <a:r>
              <a:rPr lang="cs-CZ" dirty="0"/>
              <a:t>v</a:t>
            </a:r>
            <a:r>
              <a:rPr lang="cs-CZ" dirty="0" smtClean="0"/>
              <a:t>ypálena</a:t>
            </a:r>
          </a:p>
          <a:p>
            <a:r>
              <a:rPr lang="cs-CZ" dirty="0"/>
              <a:t>v</a:t>
            </a:r>
            <a:r>
              <a:rPr lang="cs-CZ" dirty="0" smtClean="0"/>
              <a:t>yvražděni</a:t>
            </a:r>
          </a:p>
          <a:p>
            <a:r>
              <a:rPr lang="cs-CZ" dirty="0" smtClean="0"/>
              <a:t>Komunistická strana Československa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9247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34</TotalTime>
  <Words>439</Words>
  <Application>Microsoft Office PowerPoint</Application>
  <PresentationFormat>Předvádění na obrazovce (4:3)</PresentationFormat>
  <Paragraphs>65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Došky</vt:lpstr>
      <vt:lpstr>Prezentace aplikace PowerPoint</vt:lpstr>
      <vt:lpstr>ANOTACE</vt:lpstr>
      <vt:lpstr>Vyber z nabídky data a zapiš je za události</vt:lpstr>
      <vt:lpstr>Vyber správnou odpověď</vt:lpstr>
      <vt:lpstr>Správné odpovědi</vt:lpstr>
      <vt:lpstr>Otázka k zamyšlení</vt:lpstr>
      <vt:lpstr>Doplň věty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7</cp:revision>
  <dcterms:created xsi:type="dcterms:W3CDTF">2012-07-06T18:57:47Z</dcterms:created>
  <dcterms:modified xsi:type="dcterms:W3CDTF">2012-11-29T13:36:29Z</dcterms:modified>
</cp:coreProperties>
</file>