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VY_32_INOVACE_07_16_2</a:t>
          </a:r>
          <a:r>
            <a:rPr lang="cs-CZ" sz="1200" baseline="0" dirty="0" smtClean="0"/>
            <a:t>. světová válka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Vlastivěda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425965-9A18-4D4F-B0B0-A165AD26C62A}" type="presOf" srcId="{1D895EAB-76A7-41C6-9C6C-7D303AD4C23C}" destId="{94413E88-B296-45A5-9057-6B5765B63A8F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42C26BC5-714E-4E74-94F8-D9AAE8DBED00}" type="presOf" srcId="{A4836DAF-3E6B-4198-A089-B3C0D0384F2B}" destId="{36B74B1E-3C18-4C06-BA03-CB2EB266F8FF}" srcOrd="1" destOrd="0" presId="urn:microsoft.com/office/officeart/2005/8/layout/target3"/>
    <dgm:cxn modelId="{9391E193-9AF0-467E-926A-7A2E5BFEC8A3}" type="presOf" srcId="{D9242A4C-F33A-42E2-BFA4-EC80805DCD32}" destId="{7DDB6D97-C311-42E1-B77C-B194BAE75773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D019BD7D-1EE7-4F54-824B-3D485BD53C5C}" type="presOf" srcId="{D9242A4C-F33A-42E2-BFA4-EC80805DCD32}" destId="{5A434D34-FA65-40B0-A4CE-3A1E2B14A215}" srcOrd="1" destOrd="0" presId="urn:microsoft.com/office/officeart/2005/8/layout/target3"/>
    <dgm:cxn modelId="{4145BD3F-6B1E-47C6-AAFF-779AFA1C27F2}" type="presOf" srcId="{1D895EAB-76A7-41C6-9C6C-7D303AD4C23C}" destId="{347D85BD-7382-4413-9298-D06CC996458A}" srcOrd="0" destOrd="0" presId="urn:microsoft.com/office/officeart/2005/8/layout/target3"/>
    <dgm:cxn modelId="{51AC0347-A82B-4975-A891-13374CF78452}" type="presOf" srcId="{DAAD5A11-3EBC-47AE-AB1C-4F1B938732A7}" destId="{2D933DCE-BBEA-46A5-98BC-CA41A7DBB761}" srcOrd="0" destOrd="0" presId="urn:microsoft.com/office/officeart/2005/8/layout/target3"/>
    <dgm:cxn modelId="{F7872533-8939-4305-ADCD-9BA17319D1D6}" type="presOf" srcId="{ABD4D77B-BA54-4DFB-A762-4C734220F9AA}" destId="{A6703DA5-6D74-4C8B-9C82-31DC93531BC2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7EA4E63F-1C32-4C82-876D-679D5DDA1A35}" type="presOf" srcId="{FFA013E9-5C5D-404D-8688-08171EA7A387}" destId="{E1DA18CB-4B0A-4D0C-9459-15C4B327891F}" srcOrd="0" destOrd="0" presId="urn:microsoft.com/office/officeart/2005/8/layout/target3"/>
    <dgm:cxn modelId="{63590156-481D-437D-BFC5-3601368D53E6}" type="presOf" srcId="{A4836DAF-3E6B-4198-A089-B3C0D0384F2B}" destId="{4F0AD45D-7E6A-4C4A-90DF-90E27C4B175D}" srcOrd="0" destOrd="0" presId="urn:microsoft.com/office/officeart/2005/8/layout/target3"/>
    <dgm:cxn modelId="{E73989E3-76CD-4D0D-842E-8CB86A5F53C1}" type="presOf" srcId="{ABD4D77B-BA54-4DFB-A762-4C734220F9AA}" destId="{AAB7E4A6-9D01-402C-9D7A-6D30767F0B58}" srcOrd="0" destOrd="0" presId="urn:microsoft.com/office/officeart/2005/8/layout/target3"/>
    <dgm:cxn modelId="{2174A520-0CB1-483F-A6EF-D6FAA2CC9DDF}" type="presOf" srcId="{FFA013E9-5C5D-404D-8688-08171EA7A387}" destId="{359A210A-E8C9-4FD6-9BC7-434F4455A6B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699B9165-4BBA-457A-826B-6445F4E270B2}" type="presParOf" srcId="{2D933DCE-BBEA-46A5-98BC-CA41A7DBB761}" destId="{D3A73299-62A4-4767-8E25-C16133A0B902}" srcOrd="0" destOrd="0" presId="urn:microsoft.com/office/officeart/2005/8/layout/target3"/>
    <dgm:cxn modelId="{E3963E40-13EA-4D40-A6A4-181BA4A6BF5C}" type="presParOf" srcId="{2D933DCE-BBEA-46A5-98BC-CA41A7DBB761}" destId="{EE30B2AF-DDC9-42DB-9092-5595C6257A57}" srcOrd="1" destOrd="0" presId="urn:microsoft.com/office/officeart/2005/8/layout/target3"/>
    <dgm:cxn modelId="{F1BFC43C-1E1A-4BE3-9BE6-ED43E45CFE4E}" type="presParOf" srcId="{2D933DCE-BBEA-46A5-98BC-CA41A7DBB761}" destId="{E1DA18CB-4B0A-4D0C-9459-15C4B327891F}" srcOrd="2" destOrd="0" presId="urn:microsoft.com/office/officeart/2005/8/layout/target3"/>
    <dgm:cxn modelId="{18B73AB1-CC42-474B-ABFC-89C56E63C5D8}" type="presParOf" srcId="{2D933DCE-BBEA-46A5-98BC-CA41A7DBB761}" destId="{29996EEB-8589-4AED-9C98-E2204A026234}" srcOrd="3" destOrd="0" presId="urn:microsoft.com/office/officeart/2005/8/layout/target3"/>
    <dgm:cxn modelId="{7149EE81-B1D3-4ED4-9CBB-D9F95849DF99}" type="presParOf" srcId="{2D933DCE-BBEA-46A5-98BC-CA41A7DBB761}" destId="{056AE7B2-579D-40D1-A57C-4E33BFED76BE}" srcOrd="4" destOrd="0" presId="urn:microsoft.com/office/officeart/2005/8/layout/target3"/>
    <dgm:cxn modelId="{1F2C2767-B464-4E0D-BDE6-0219D6D5FC3F}" type="presParOf" srcId="{2D933DCE-BBEA-46A5-98BC-CA41A7DBB761}" destId="{4F0AD45D-7E6A-4C4A-90DF-90E27C4B175D}" srcOrd="5" destOrd="0" presId="urn:microsoft.com/office/officeart/2005/8/layout/target3"/>
    <dgm:cxn modelId="{7A744037-8ECD-48ED-84EB-581D89E776D5}" type="presParOf" srcId="{2D933DCE-BBEA-46A5-98BC-CA41A7DBB761}" destId="{1804A346-BBD3-438B-AE0F-7BEBB1E2AF96}" srcOrd="6" destOrd="0" presId="urn:microsoft.com/office/officeart/2005/8/layout/target3"/>
    <dgm:cxn modelId="{33392B1C-B1ED-4876-B170-66BE4BD4F584}" type="presParOf" srcId="{2D933DCE-BBEA-46A5-98BC-CA41A7DBB761}" destId="{60CB9877-708D-4C64-AA73-CFD3F3076BC2}" srcOrd="7" destOrd="0" presId="urn:microsoft.com/office/officeart/2005/8/layout/target3"/>
    <dgm:cxn modelId="{0C3E9D06-79AD-4C98-AA54-87D2B09CD0BF}" type="presParOf" srcId="{2D933DCE-BBEA-46A5-98BC-CA41A7DBB761}" destId="{347D85BD-7382-4413-9298-D06CC996458A}" srcOrd="8" destOrd="0" presId="urn:microsoft.com/office/officeart/2005/8/layout/target3"/>
    <dgm:cxn modelId="{E82008E3-A635-4091-B894-93868D404D7C}" type="presParOf" srcId="{2D933DCE-BBEA-46A5-98BC-CA41A7DBB761}" destId="{C4DD5B9C-4D9E-449D-A063-107A759DF3D1}" srcOrd="9" destOrd="0" presId="urn:microsoft.com/office/officeart/2005/8/layout/target3"/>
    <dgm:cxn modelId="{9BAE3E62-E562-423B-92A3-6BAF22A272D3}" type="presParOf" srcId="{2D933DCE-BBEA-46A5-98BC-CA41A7DBB761}" destId="{CD515E15-5457-47F2-8109-A2A59D66C930}" srcOrd="10" destOrd="0" presId="urn:microsoft.com/office/officeart/2005/8/layout/target3"/>
    <dgm:cxn modelId="{A14B8C10-057B-4916-8193-E1639B995681}" type="presParOf" srcId="{2D933DCE-BBEA-46A5-98BC-CA41A7DBB761}" destId="{7DDB6D97-C311-42E1-B77C-B194BAE75773}" srcOrd="11" destOrd="0" presId="urn:microsoft.com/office/officeart/2005/8/layout/target3"/>
    <dgm:cxn modelId="{53859930-CBA4-4478-8B9F-2DD05D9E17EE}" type="presParOf" srcId="{2D933DCE-BBEA-46A5-98BC-CA41A7DBB761}" destId="{DE2B4424-17B1-4404-A13F-04051C43B79D}" srcOrd="12" destOrd="0" presId="urn:microsoft.com/office/officeart/2005/8/layout/target3"/>
    <dgm:cxn modelId="{941467AB-D944-4D5C-9FD6-21C4E16EE565}" type="presParOf" srcId="{2D933DCE-BBEA-46A5-98BC-CA41A7DBB761}" destId="{555607BD-8A1D-4EBB-825A-8C74A1FB0FFC}" srcOrd="13" destOrd="0" presId="urn:microsoft.com/office/officeart/2005/8/layout/target3"/>
    <dgm:cxn modelId="{F2180EAF-223B-49B4-B49D-DDC1228EA229}" type="presParOf" srcId="{2D933DCE-BBEA-46A5-98BC-CA41A7DBB761}" destId="{AAB7E4A6-9D01-402C-9D7A-6D30767F0B58}" srcOrd="14" destOrd="0" presId="urn:microsoft.com/office/officeart/2005/8/layout/target3"/>
    <dgm:cxn modelId="{111A9875-18AA-4EB1-BBB1-1880E2363C10}" type="presParOf" srcId="{2D933DCE-BBEA-46A5-98BC-CA41A7DBB761}" destId="{359A210A-E8C9-4FD6-9BC7-434F4455A6B5}" srcOrd="15" destOrd="0" presId="urn:microsoft.com/office/officeart/2005/8/layout/target3"/>
    <dgm:cxn modelId="{24B70011-2C88-4914-91A8-C1A052ECB254}" type="presParOf" srcId="{2D933DCE-BBEA-46A5-98BC-CA41A7DBB761}" destId="{36B74B1E-3C18-4C06-BA03-CB2EB266F8FF}" srcOrd="16" destOrd="0" presId="urn:microsoft.com/office/officeart/2005/8/layout/target3"/>
    <dgm:cxn modelId="{0B50F0C2-BF5D-408D-9F48-C3444644ECD2}" type="presParOf" srcId="{2D933DCE-BBEA-46A5-98BC-CA41A7DBB761}" destId="{94413E88-B296-45A5-9057-6B5765B63A8F}" srcOrd="17" destOrd="0" presId="urn:microsoft.com/office/officeart/2005/8/layout/target3"/>
    <dgm:cxn modelId="{3149D123-C4A1-4070-8B96-9A054F7A7604}" type="presParOf" srcId="{2D933DCE-BBEA-46A5-98BC-CA41A7DBB761}" destId="{5A434D34-FA65-40B0-A4CE-3A1E2B14A215}" srcOrd="18" destOrd="0" presId="urn:microsoft.com/office/officeart/2005/8/layout/target3"/>
    <dgm:cxn modelId="{9E6C984B-1F20-4FBB-91BA-4B2FC3C6B688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VY_32_INOVACE_07_16_2</a:t>
          </a:r>
          <a:r>
            <a:rPr lang="cs-CZ" sz="1200" kern="1200" baseline="0" dirty="0" smtClean="0"/>
            <a:t>. světová válka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Vlastivěda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6C37BB-6737-4D39-95A0-BBA39D391EB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6AD7F-2074-43CB-A818-D028248424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0483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FB80BD6-B1DD-4410-AFC9-E9A41D45032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71946FA-EB6A-48F1-9386-8DDD0DEF596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B80BD6-B1DD-4410-AFC9-E9A41D45032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1946FA-EB6A-48F1-9386-8DDD0DEF59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FB80BD6-B1DD-4410-AFC9-E9A41D45032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71946FA-EB6A-48F1-9386-8DDD0DEF596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B80BD6-B1DD-4410-AFC9-E9A41D45032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1946FA-EB6A-48F1-9386-8DDD0DEF59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B80BD6-B1DD-4410-AFC9-E9A41D45032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1946FA-EB6A-48F1-9386-8DDD0DEF59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B80BD6-B1DD-4410-AFC9-E9A41D45032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1946FA-EB6A-48F1-9386-8DDD0DEF59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FB80BD6-B1DD-4410-AFC9-E9A41D45032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1946FA-EB6A-48F1-9386-8DDD0DEF59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B80BD6-B1DD-4410-AFC9-E9A41D45032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1946FA-EB6A-48F1-9386-8DDD0DEF59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B80BD6-B1DD-4410-AFC9-E9A41D45032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1946FA-EB6A-48F1-9386-8DDD0DEF596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B80BD6-B1DD-4410-AFC9-E9A41D45032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71946FA-EB6A-48F1-9386-8DDD0DEF59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FB80BD6-B1DD-4410-AFC9-E9A41D45032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71946FA-EB6A-48F1-9386-8DDD0DEF59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FB80BD6-B1DD-4410-AFC9-E9A41D45032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71946FA-EB6A-48F1-9386-8DDD0DEF596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517330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755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jako doplněk učiva v rámci tématu Dějiny České republiky.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2. světová válka.</a:t>
            </a:r>
            <a:endParaRPr lang="cs-CZ" b="1" u="sng" dirty="0"/>
          </a:p>
          <a:p>
            <a:r>
              <a:rPr lang="cs-CZ" dirty="0" smtClean="0"/>
              <a:t>Vytvořeno jako DUM do předmětu vlastivěda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</a:t>
            </a:r>
            <a:r>
              <a:rPr lang="cs-CZ" smtClean="0"/>
              <a:t>v prvním </a:t>
            </a:r>
            <a:r>
              <a:rPr lang="cs-CZ" dirty="0" smtClean="0"/>
              <a:t>pololetí školního </a:t>
            </a:r>
            <a:r>
              <a:rPr lang="cs-CZ" smtClean="0"/>
              <a:t>roku </a:t>
            </a:r>
            <a:r>
              <a:rPr lang="cs-CZ" smtClean="0"/>
              <a:t>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691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2. </a:t>
            </a:r>
            <a:r>
              <a:rPr lang="cs-CZ" dirty="0"/>
              <a:t>s</a:t>
            </a:r>
            <a:r>
              <a:rPr lang="cs-CZ" dirty="0" smtClean="0"/>
              <a:t>větová válka</a:t>
            </a:r>
            <a:br>
              <a:rPr lang="cs-CZ" dirty="0" smtClean="0"/>
            </a:br>
            <a:r>
              <a:rPr lang="cs-CZ" dirty="0" smtClean="0"/>
              <a:t>/1939 – 1945/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15.3.1939 – vyhlášení Protektorátu Čechy a Morava /Čechy a Morava připojeny k Německu/.</a:t>
            </a:r>
          </a:p>
          <a:p>
            <a:r>
              <a:rPr lang="cs-CZ" dirty="0" smtClean="0"/>
              <a:t>Nastalo období okupace.</a:t>
            </a:r>
          </a:p>
          <a:p>
            <a:r>
              <a:rPr lang="cs-CZ" dirty="0" smtClean="0"/>
              <a:t>Slováci se odtrhli a zřídili si samostatný stát.</a:t>
            </a:r>
          </a:p>
          <a:p>
            <a:r>
              <a:rPr lang="cs-CZ" dirty="0" smtClean="0"/>
              <a:t>Podkarpatskou Rus obsadilo Maďarsko.</a:t>
            </a:r>
          </a:p>
          <a:p>
            <a:r>
              <a:rPr lang="cs-CZ" dirty="0" smtClean="0"/>
              <a:t>Září 1939 – německá armáda obsadila Polsko  a napadla postupně Francii, Sovětský svaz, Anglii.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5056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Změnila se podoba vlajky, vyvěšovala se vlajka s hákovým křížem, auta začala jezdit vpravo, byl nastolen teror, lidé žili ve strachu.</a:t>
            </a:r>
          </a:p>
          <a:p>
            <a:r>
              <a:rPr lang="cs-CZ" dirty="0" smtClean="0"/>
              <a:t>Německá policie = gestapo.</a:t>
            </a:r>
          </a:p>
          <a:p>
            <a:r>
              <a:rPr lang="cs-CZ" dirty="0" smtClean="0"/>
              <a:t>Lidice, Ležáky – vypálené vesnice, vyvraždění obyvatel /1942/.</a:t>
            </a:r>
          </a:p>
          <a:p>
            <a:r>
              <a:rPr lang="cs-CZ" dirty="0" smtClean="0"/>
              <a:t>Školství – od 1. třídy se vyučovala němčina, byly vyřazovány některé učebnice.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597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Židé – krutý osud, Němci je chtěli  vyhubit, zabavovali jim majetek, mučili je v koncentračním táboře.</a:t>
            </a:r>
          </a:p>
          <a:p>
            <a:r>
              <a:rPr lang="cs-CZ" dirty="0" smtClean="0"/>
              <a:t>Boj proti okupaci – partyzáni /ozbrojené oddíly/.</a:t>
            </a:r>
          </a:p>
          <a:p>
            <a:r>
              <a:rPr lang="cs-CZ" dirty="0" smtClean="0"/>
              <a:t>5.5.1945 – povstání v Praze proti německým okupantům.</a:t>
            </a:r>
          </a:p>
          <a:p>
            <a:r>
              <a:rPr lang="cs-CZ" dirty="0" smtClean="0"/>
              <a:t>8.5.1945 – Německo se vzdalo.</a:t>
            </a:r>
          </a:p>
          <a:p>
            <a:r>
              <a:rPr lang="cs-CZ" dirty="0" smtClean="0"/>
              <a:t>9.5.1945 – osvobození Československa.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353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Poválečný vývoj</a:t>
            </a:r>
          </a:p>
          <a:p>
            <a:r>
              <a:rPr lang="cs-CZ" dirty="0" smtClean="0"/>
              <a:t>Obnovil se demokratický stát.</a:t>
            </a:r>
          </a:p>
          <a:p>
            <a:r>
              <a:rPr lang="cs-CZ" dirty="0" smtClean="0"/>
              <a:t>Podkarpatská Rus připojena k Sovětskému svazu.</a:t>
            </a:r>
          </a:p>
          <a:p>
            <a:r>
              <a:rPr lang="cs-CZ" dirty="0" smtClean="0"/>
              <a:t>Odsun německého obyvatelstva z Československa.</a:t>
            </a:r>
          </a:p>
          <a:p>
            <a:r>
              <a:rPr lang="cs-CZ" dirty="0" smtClean="0"/>
              <a:t>Znárodnění velkých továren, hutí, bank /zabavení soukromým majitelům/.</a:t>
            </a:r>
          </a:p>
          <a:p>
            <a:r>
              <a:rPr lang="cs-CZ" dirty="0" smtClean="0"/>
              <a:t>Ve volbách zvítězila Komunistická strana Československa /1946/.</a:t>
            </a:r>
          </a:p>
          <a:p>
            <a:r>
              <a:rPr lang="cs-CZ" dirty="0" smtClean="0"/>
              <a:t>Únor 1948 – prezident Klement Gottwald.</a:t>
            </a:r>
          </a:p>
          <a:p>
            <a:r>
              <a:rPr lang="cs-CZ" dirty="0" smtClean="0"/>
              <a:t>Byla nastolena totalitní vláda jedné strany /KSČ/.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2591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Co se stalo 15.3.1939?</a:t>
            </a:r>
          </a:p>
          <a:p>
            <a:r>
              <a:rPr lang="cs-CZ" dirty="0" smtClean="0"/>
              <a:t>2. Kterou událostí začala 2. sv. válka?</a:t>
            </a:r>
          </a:p>
          <a:p>
            <a:r>
              <a:rPr lang="cs-CZ" dirty="0" smtClean="0"/>
              <a:t>3. Co se stalo s Židy?</a:t>
            </a:r>
          </a:p>
          <a:p>
            <a:r>
              <a:rPr lang="cs-CZ" dirty="0" smtClean="0"/>
              <a:t>4. Kdy se Německo vzdalo?</a:t>
            </a:r>
          </a:p>
          <a:p>
            <a:r>
              <a:rPr lang="cs-CZ" dirty="0" smtClean="0"/>
              <a:t>5. Jak dlouho trvala 2. sv. válka?</a:t>
            </a:r>
          </a:p>
          <a:p>
            <a:r>
              <a:rPr lang="cs-CZ" dirty="0" smtClean="0"/>
              <a:t>6. Kdo byl v roce 1948 prezidentem?</a:t>
            </a:r>
          </a:p>
          <a:p>
            <a:r>
              <a:rPr lang="cs-CZ" dirty="0" smtClean="0"/>
              <a:t>7. Jaká strana se dostala k moci?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6541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Protektorát Čechy a Morava</a:t>
            </a:r>
          </a:p>
          <a:p>
            <a:r>
              <a:rPr lang="cs-CZ" dirty="0" smtClean="0"/>
              <a:t>2. obsazení Polska německou armádou</a:t>
            </a:r>
          </a:p>
          <a:p>
            <a:r>
              <a:rPr lang="cs-CZ" dirty="0" smtClean="0"/>
              <a:t>3. byli pronásledováni, vyvražďováni</a:t>
            </a:r>
          </a:p>
          <a:p>
            <a:r>
              <a:rPr lang="cs-CZ" dirty="0" smtClean="0"/>
              <a:t>4. 8.5.1945</a:t>
            </a:r>
          </a:p>
          <a:p>
            <a:r>
              <a:rPr lang="cs-CZ" dirty="0" smtClean="0"/>
              <a:t>5. 6 let</a:t>
            </a:r>
          </a:p>
          <a:p>
            <a:r>
              <a:rPr lang="cs-CZ" dirty="0" smtClean="0"/>
              <a:t>6. Klement Gottwald</a:t>
            </a:r>
          </a:p>
          <a:p>
            <a:r>
              <a:rPr lang="cs-CZ" dirty="0" smtClean="0"/>
              <a:t>7. KSČ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2989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30</TotalTime>
  <Words>430</Words>
  <Application>Microsoft Office PowerPoint</Application>
  <PresentationFormat>Předvádění na obrazovce (4:3)</PresentationFormat>
  <Paragraphs>52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Prezentace aplikace PowerPoint</vt:lpstr>
      <vt:lpstr>ANOTACE</vt:lpstr>
      <vt:lpstr>2. světová válka /1939 – 1945/</vt:lpstr>
      <vt:lpstr>Prezentace aplikace PowerPoint</vt:lpstr>
      <vt:lpstr>Prezentace aplikace PowerPoint</vt:lpstr>
      <vt:lpstr>Prezentace aplikace PowerPoint</vt:lpstr>
      <vt:lpstr>Opakování</vt:lpstr>
      <vt:lpstr>Správné odpovědi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6</cp:revision>
  <dcterms:created xsi:type="dcterms:W3CDTF">2012-07-06T18:53:18Z</dcterms:created>
  <dcterms:modified xsi:type="dcterms:W3CDTF">2012-11-29T13:18:55Z</dcterms:modified>
</cp:coreProperties>
</file>