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VY_32_INOVACE_07_Domácí mazlíčkové - obrázky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Domácí mazlíčkové - obrázky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VY_32_INOVACE_07_Domácí mazlíčkové - obrázky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Domácí mazlíčkové - obrázky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vpisují pod obrázky správná slova.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19707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Tento list slouží ke kontrole </a:t>
            </a:r>
            <a:r>
              <a:rPr lang="cs-CZ" smtClean="0"/>
              <a:t>předchozího listu.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19707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doplňují do textu správná písmena</a:t>
            </a:r>
            <a:r>
              <a:rPr lang="cs-CZ" dirty="0" smtClean="0"/>
              <a:t>. Může být též použit jako samostatný pracovní list.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8899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</a:t>
            </a:r>
            <a:r>
              <a:rPr lang="cs-CZ" baseline="0" dirty="0" smtClean="0"/>
              <a:t> ke kontrole předchozího listu.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889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vpisují název domácího mazlíčka. Může být též použit jako samostatný pracovní list.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4095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jpeg"/><Relationship Id="rId4" Type="http://schemas.openxmlformats.org/officeDocument/2006/relationships/image" Target="../media/image3.wmf"/><Relationship Id="rId9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jpeg"/><Relationship Id="rId4" Type="http://schemas.openxmlformats.org/officeDocument/2006/relationships/image" Target="../media/image3.wmf"/><Relationship Id="rId9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jpeg"/><Relationship Id="rId7" Type="http://schemas.openxmlformats.org/officeDocument/2006/relationships/image" Target="../media/image1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wmf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1644730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3.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</a:t>
            </a:r>
            <a:r>
              <a:rPr lang="cs-CZ" sz="2800" dirty="0" smtClean="0"/>
              <a:t>tabuli, může být též použit jako samostatný pracovní list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</a:t>
            </a:r>
            <a:r>
              <a:rPr lang="cs-CZ" sz="2800" dirty="0" smtClean="0"/>
              <a:t>učení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</a:t>
            </a:r>
            <a:r>
              <a:rPr lang="cs-CZ" sz="2800" dirty="0" smtClean="0"/>
              <a:t>vpisování </a:t>
            </a:r>
            <a:r>
              <a:rPr lang="cs-CZ" sz="2800" dirty="0" smtClean="0"/>
              <a:t> </a:t>
            </a:r>
            <a:r>
              <a:rPr lang="cs-CZ" sz="2800" dirty="0" smtClean="0"/>
              <a:t>slovíček, </a:t>
            </a:r>
            <a:r>
              <a:rPr lang="cs-CZ" sz="2800" dirty="0" smtClean="0"/>
              <a:t>doplňování písmenek do slov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DOMÁCÍ MAZLÍČKOVÉ</a:t>
            </a:r>
            <a:endParaRPr lang="cs-CZ" sz="3600" dirty="0"/>
          </a:p>
        </p:txBody>
      </p:sp>
      <p:pic>
        <p:nvPicPr>
          <p:cNvPr id="1029" name="Picture 5" descr="C:\Users\ProchazkovaE\AppData\Local\Microsoft\Windows\Temporary Internet Files\Content.IE5\TN3PGN12\MC9003264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68" y="1340768"/>
            <a:ext cx="1833372" cy="1474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TN3PGN12\MC900192181[1].wm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054" y="1157038"/>
            <a:ext cx="2156424" cy="2189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chazkovaE\AppData\Local\Microsoft\Windows\Temporary Internet Files\Content.IE5\OJV14C8I\MC90044468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0" y="3743138"/>
            <a:ext cx="1758320" cy="2276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rochazkovaE\AppData\Local\Microsoft\Windows\Temporary Internet Files\Content.IE5\TN3PGN12\MC90033047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555393"/>
            <a:ext cx="1700784" cy="1466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rochazkovaE\AppData\Local\Microsoft\Windows\Temporary Internet Files\Content.IE5\TLWFA20Q\MC90043668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562395"/>
            <a:ext cx="1444625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ProchazkovaE\AppData\Local\Microsoft\Windows\Temporary Internet Files\Content.IE5\TLWFA20Q\MC90039143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83" y="1340768"/>
            <a:ext cx="1778508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ProchazkovaE\AppData\Local\Microsoft\Windows\Temporary Internet Files\Content.IE5\TN3PGN12\MC90003047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475" y="4276642"/>
            <a:ext cx="1348006" cy="2216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971600" y="3163167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33038" y="3363464"/>
            <a:ext cx="1524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88224" y="3562395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6806" y="6232608"/>
            <a:ext cx="2159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19044" y="6232608"/>
            <a:ext cx="2441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786482" y="5589240"/>
            <a:ext cx="2186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65635" y="6232608"/>
            <a:ext cx="2653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7215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DOMÁCÍ MAZLÍČKOVÉ</a:t>
            </a:r>
            <a:endParaRPr lang="cs-CZ" sz="3600" dirty="0"/>
          </a:p>
        </p:txBody>
      </p:sp>
      <p:pic>
        <p:nvPicPr>
          <p:cNvPr id="1029" name="Picture 5" descr="C:\Users\ProchazkovaE\AppData\Local\Microsoft\Windows\Temporary Internet Files\Content.IE5\TN3PGN12\MC9003264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68" y="1340768"/>
            <a:ext cx="1833372" cy="1474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TN3PGN12\MC900192181[1].wm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054" y="1157038"/>
            <a:ext cx="2156424" cy="2189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chazkovaE\AppData\Local\Microsoft\Windows\Temporary Internet Files\Content.IE5\OJV14C8I\MC90044468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0" y="3743138"/>
            <a:ext cx="1758320" cy="2276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rochazkovaE\AppData\Local\Microsoft\Windows\Temporary Internet Files\Content.IE5\TN3PGN12\MC90033047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555393"/>
            <a:ext cx="1700784" cy="1466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rochazkovaE\AppData\Local\Microsoft\Windows\Temporary Internet Files\Content.IE5\TLWFA20Q\MC90043668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562395"/>
            <a:ext cx="1444625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ProchazkovaE\AppData\Local\Microsoft\Windows\Temporary Internet Files\Content.IE5\TLWFA20Q\MC90039143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83" y="1340768"/>
            <a:ext cx="1778508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ProchazkovaE\AppData\Local\Microsoft\Windows\Temporary Internet Files\Content.IE5\TN3PGN12\MC90003047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475" y="4276642"/>
            <a:ext cx="1348006" cy="2216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971600" y="3163167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33038" y="3363464"/>
            <a:ext cx="1524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88224" y="3562395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6806" y="6232608"/>
            <a:ext cx="2159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19044" y="6232608"/>
            <a:ext cx="2441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786482" y="5589240"/>
            <a:ext cx="2186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65635" y="6232608"/>
            <a:ext cx="2653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48525" y="2994132"/>
            <a:ext cx="775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 </a:t>
            </a:r>
            <a:r>
              <a:rPr lang="cs-CZ" sz="2400" dirty="0" err="1" smtClean="0">
                <a:solidFill>
                  <a:srgbClr val="FF0000"/>
                </a:solidFill>
              </a:rPr>
              <a:t>cat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153826" y="3172792"/>
            <a:ext cx="8483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 </a:t>
            </a:r>
            <a:r>
              <a:rPr lang="cs-CZ" sz="2400" dirty="0" err="1" smtClean="0">
                <a:solidFill>
                  <a:srgbClr val="FF0000"/>
                </a:solidFill>
              </a:rPr>
              <a:t>fish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202190" y="3411361"/>
            <a:ext cx="869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 dog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83800" y="6078271"/>
            <a:ext cx="1244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 </a:t>
            </a:r>
            <a:r>
              <a:rPr lang="cs-CZ" sz="2400" dirty="0" err="1" smtClean="0">
                <a:solidFill>
                  <a:srgbClr val="FF0000"/>
                </a:solidFill>
              </a:rPr>
              <a:t>mouse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661753" y="6078271"/>
            <a:ext cx="1146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 </a:t>
            </a:r>
            <a:r>
              <a:rPr lang="cs-CZ" sz="2400" dirty="0" err="1" smtClean="0">
                <a:solidFill>
                  <a:srgbClr val="FF0000"/>
                </a:solidFill>
              </a:rPr>
              <a:t>rabbit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628363" y="6078270"/>
            <a:ext cx="8985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 </a:t>
            </a:r>
            <a:r>
              <a:rPr lang="cs-CZ" sz="2400" dirty="0" err="1" smtClean="0">
                <a:solidFill>
                  <a:srgbClr val="FF0000"/>
                </a:solidFill>
              </a:rPr>
              <a:t>bird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283229" y="5439259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 </a:t>
            </a:r>
            <a:r>
              <a:rPr lang="cs-CZ" sz="2400" dirty="0" err="1" smtClean="0">
                <a:solidFill>
                  <a:srgbClr val="FF0000"/>
                </a:solidFill>
              </a:rPr>
              <a:t>spider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035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Doplň </a:t>
            </a:r>
            <a:r>
              <a:rPr lang="cs-CZ" dirty="0" smtClean="0">
                <a:solidFill>
                  <a:srgbClr val="FF0000"/>
                </a:solidFill>
              </a:rPr>
              <a:t>písmena, zvířátka namaluj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RA_BIT</a:t>
            </a:r>
          </a:p>
          <a:p>
            <a:r>
              <a:rPr lang="cs-CZ" dirty="0" smtClean="0"/>
              <a:t>CA_</a:t>
            </a:r>
          </a:p>
          <a:p>
            <a:r>
              <a:rPr lang="cs-CZ" dirty="0" smtClean="0"/>
              <a:t>D_G</a:t>
            </a:r>
          </a:p>
          <a:p>
            <a:r>
              <a:rPr lang="cs-CZ" dirty="0" smtClean="0"/>
              <a:t>MOU_E</a:t>
            </a:r>
          </a:p>
          <a:p>
            <a:r>
              <a:rPr lang="cs-CZ" dirty="0" smtClean="0"/>
              <a:t>B_RD</a:t>
            </a:r>
          </a:p>
          <a:p>
            <a:r>
              <a:rPr lang="cs-CZ" dirty="0" smtClean="0"/>
              <a:t>S_IDE_</a:t>
            </a:r>
          </a:p>
          <a:p>
            <a:r>
              <a:rPr lang="cs-CZ" dirty="0" smtClean="0"/>
              <a:t>FIS_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2339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Doplň </a:t>
            </a:r>
            <a:r>
              <a:rPr lang="cs-CZ" dirty="0" smtClean="0">
                <a:solidFill>
                  <a:srgbClr val="FF0000"/>
                </a:solidFill>
              </a:rPr>
              <a:t>písmena, zvířátka namaluj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RA</a:t>
            </a:r>
            <a:r>
              <a:rPr lang="cs-CZ" dirty="0" smtClean="0">
                <a:solidFill>
                  <a:srgbClr val="FF0000"/>
                </a:solidFill>
              </a:rPr>
              <a:t>B</a:t>
            </a:r>
            <a:r>
              <a:rPr lang="cs-CZ" dirty="0" smtClean="0"/>
              <a:t>BIT</a:t>
            </a:r>
          </a:p>
          <a:p>
            <a:r>
              <a:rPr lang="cs-CZ" dirty="0" smtClean="0"/>
              <a:t>CA</a:t>
            </a:r>
            <a:r>
              <a:rPr lang="cs-CZ" dirty="0" smtClean="0">
                <a:solidFill>
                  <a:srgbClr val="FF0000"/>
                </a:solidFill>
              </a:rPr>
              <a:t>T</a:t>
            </a:r>
          </a:p>
          <a:p>
            <a:r>
              <a:rPr lang="cs-CZ" dirty="0" smtClean="0"/>
              <a:t>D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  <a:r>
              <a:rPr lang="cs-CZ" dirty="0" smtClean="0"/>
              <a:t>G</a:t>
            </a:r>
          </a:p>
          <a:p>
            <a:r>
              <a:rPr lang="cs-CZ" dirty="0" smtClean="0"/>
              <a:t>MOU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E</a:t>
            </a:r>
          </a:p>
          <a:p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RD</a:t>
            </a:r>
          </a:p>
          <a:p>
            <a:r>
              <a:rPr lang="cs-CZ" dirty="0" smtClean="0"/>
              <a:t>S</a:t>
            </a:r>
            <a:r>
              <a:rPr lang="cs-CZ" dirty="0" smtClean="0">
                <a:solidFill>
                  <a:srgbClr val="FF0000"/>
                </a:solidFill>
              </a:rPr>
              <a:t>P</a:t>
            </a:r>
            <a:r>
              <a:rPr lang="cs-CZ" dirty="0" smtClean="0"/>
              <a:t>IDE</a:t>
            </a:r>
            <a:r>
              <a:rPr lang="cs-CZ" dirty="0" smtClean="0">
                <a:solidFill>
                  <a:srgbClr val="FF0000"/>
                </a:solidFill>
              </a:rPr>
              <a:t>R</a:t>
            </a:r>
          </a:p>
          <a:p>
            <a:r>
              <a:rPr lang="cs-CZ" dirty="0" smtClean="0"/>
              <a:t>FIS</a:t>
            </a:r>
            <a:r>
              <a:rPr lang="cs-CZ" dirty="0" smtClean="0">
                <a:solidFill>
                  <a:srgbClr val="FF0000"/>
                </a:solidFill>
              </a:rPr>
              <a:t>H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38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Pojmenuj domácího mazlíčka</a:t>
            </a:r>
            <a:endParaRPr lang="cs-CZ" dirty="0"/>
          </a:p>
        </p:txBody>
      </p:sp>
      <p:pic>
        <p:nvPicPr>
          <p:cNvPr id="1028" name="Picture 4" descr="C:\Users\ProchazkovaE\AppData\Local\Microsoft\Windows\Temporary Internet Files\Content.IE5\TLWFA20Q\MP900444803[1]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1" y="5013176"/>
            <a:ext cx="1082816" cy="1420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VA2H4KKW\MP900262250[1].jp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15815"/>
            <a:ext cx="1175282" cy="116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chazkovaE\AppData\Local\Microsoft\Windows\Temporary Internet Files\Content.IE5\VA2H4KKW\MC900329676[1].wm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15815"/>
            <a:ext cx="1818238" cy="60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chazkovaE\AppData\Local\Microsoft\Windows\Temporary Internet Files\Content.IE5\TN3PGN12\MC900436398[1].png"/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049" y="3312442"/>
            <a:ext cx="1274326" cy="127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ProchazkovaE\AppData\Local\Microsoft\Windows\Temporary Internet Files\Content.IE5\OJV14C8I\MC90018578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918" y="5198713"/>
            <a:ext cx="1824228" cy="139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ProchazkovaE\AppData\Local\Microsoft\Windows\Temporary Internet Files\Content.IE5\VA2H4KKW\MC900083996[1].wmf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1240736" cy="202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192050" y="2154330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123728" y="3676459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123728" y="5769670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316447" y="2154330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342516" y="3681778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447452" y="5769670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885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209</Words>
  <Application>Microsoft Office PowerPoint</Application>
  <PresentationFormat>Předvádění na obrazovce (4:3)</PresentationFormat>
  <Paragraphs>69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DOMÁCÍ MAZLÍČKOVÉ</vt:lpstr>
      <vt:lpstr>DOMÁCÍ MAZLÍČKOVÉ</vt:lpstr>
      <vt:lpstr>Doplň písmena, zvířátka namaluj</vt:lpstr>
      <vt:lpstr>Doplň písmena, zvířátka namaluj</vt:lpstr>
      <vt:lpstr>Pojmenuj domácího mazlíčka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31</cp:revision>
  <dcterms:created xsi:type="dcterms:W3CDTF">2011-08-21T15:31:45Z</dcterms:created>
  <dcterms:modified xsi:type="dcterms:W3CDTF">2011-11-26T16:40:43Z</dcterms:modified>
</cp:coreProperties>
</file>