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VY_32_INOVACE_07_15_ČSR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8F4CD6-80F7-433D-B84F-E578F16B3171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375DE5E-414B-4D31-B4F6-D1A1B7D3A6A1}" type="presOf" srcId="{A4836DAF-3E6B-4198-A089-B3C0D0384F2B}" destId="{36B74B1E-3C18-4C06-BA03-CB2EB266F8F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976FD6B-12F0-4901-95FA-FFD6F20CDDF9}" type="presOf" srcId="{D9242A4C-F33A-42E2-BFA4-EC80805DCD32}" destId="{5A434D34-FA65-40B0-A4CE-3A1E2B14A215}" srcOrd="1" destOrd="0" presId="urn:microsoft.com/office/officeart/2005/8/layout/target3"/>
    <dgm:cxn modelId="{A523D64E-AE7D-4B72-8D82-32DFEC6B0EC8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51D0F54A-D4AA-4DA2-B90C-AF2A5646B183}" type="presOf" srcId="{FFA013E9-5C5D-404D-8688-08171EA7A387}" destId="{359A210A-E8C9-4FD6-9BC7-434F4455A6B5}" srcOrd="1" destOrd="0" presId="urn:microsoft.com/office/officeart/2005/8/layout/target3"/>
    <dgm:cxn modelId="{AFBD1DD4-924D-41D8-9428-AE64AD366243}" type="presOf" srcId="{ABD4D77B-BA54-4DFB-A762-4C734220F9AA}" destId="{AAB7E4A6-9D01-402C-9D7A-6D30767F0B58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3F4C59C-FFA0-4A98-9A9E-AE6BEEB9AEF2}" type="presOf" srcId="{FFA013E9-5C5D-404D-8688-08171EA7A387}" destId="{E1DA18CB-4B0A-4D0C-9459-15C4B327891F}" srcOrd="0" destOrd="0" presId="urn:microsoft.com/office/officeart/2005/8/layout/target3"/>
    <dgm:cxn modelId="{4F145D52-EDC2-4D5D-9464-224BF5D3603B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80F9519-E3FB-489E-95D0-5DAECAF5B04E}" type="presOf" srcId="{1D895EAB-76A7-41C6-9C6C-7D303AD4C23C}" destId="{347D85BD-7382-4413-9298-D06CC996458A}" srcOrd="0" destOrd="0" presId="urn:microsoft.com/office/officeart/2005/8/layout/target3"/>
    <dgm:cxn modelId="{6444A322-8013-4A48-BDC5-B53786006865}" type="presOf" srcId="{DAAD5A11-3EBC-47AE-AB1C-4F1B938732A7}" destId="{2D933DCE-BBEA-46A5-98BC-CA41A7DBB761}" srcOrd="0" destOrd="0" presId="urn:microsoft.com/office/officeart/2005/8/layout/target3"/>
    <dgm:cxn modelId="{FD5F52AD-5358-4083-A6CB-6BD4711C93EA}" type="presOf" srcId="{ABD4D77B-BA54-4DFB-A762-4C734220F9AA}" destId="{A6703DA5-6D74-4C8B-9C82-31DC93531BC2}" srcOrd="1" destOrd="0" presId="urn:microsoft.com/office/officeart/2005/8/layout/target3"/>
    <dgm:cxn modelId="{BBF1C3BC-CC09-4B9B-88D8-E66C29FE151C}" type="presParOf" srcId="{2D933DCE-BBEA-46A5-98BC-CA41A7DBB761}" destId="{D3A73299-62A4-4767-8E25-C16133A0B902}" srcOrd="0" destOrd="0" presId="urn:microsoft.com/office/officeart/2005/8/layout/target3"/>
    <dgm:cxn modelId="{3E2EE40E-7B08-4AE5-B86B-C2ACC5AADB4A}" type="presParOf" srcId="{2D933DCE-BBEA-46A5-98BC-CA41A7DBB761}" destId="{EE30B2AF-DDC9-42DB-9092-5595C6257A57}" srcOrd="1" destOrd="0" presId="urn:microsoft.com/office/officeart/2005/8/layout/target3"/>
    <dgm:cxn modelId="{9D300FB8-8BB7-47FF-8464-E9122CB0ED1F}" type="presParOf" srcId="{2D933DCE-BBEA-46A5-98BC-CA41A7DBB761}" destId="{E1DA18CB-4B0A-4D0C-9459-15C4B327891F}" srcOrd="2" destOrd="0" presId="urn:microsoft.com/office/officeart/2005/8/layout/target3"/>
    <dgm:cxn modelId="{7C7E5072-1DD8-4FCC-B478-766E9EE36AFD}" type="presParOf" srcId="{2D933DCE-BBEA-46A5-98BC-CA41A7DBB761}" destId="{29996EEB-8589-4AED-9C98-E2204A026234}" srcOrd="3" destOrd="0" presId="urn:microsoft.com/office/officeart/2005/8/layout/target3"/>
    <dgm:cxn modelId="{2E635BCC-1507-4EA5-A15A-6DE6F93B6BEF}" type="presParOf" srcId="{2D933DCE-BBEA-46A5-98BC-CA41A7DBB761}" destId="{056AE7B2-579D-40D1-A57C-4E33BFED76BE}" srcOrd="4" destOrd="0" presId="urn:microsoft.com/office/officeart/2005/8/layout/target3"/>
    <dgm:cxn modelId="{71BEE57C-A970-45FD-822B-F17818E77BDD}" type="presParOf" srcId="{2D933DCE-BBEA-46A5-98BC-CA41A7DBB761}" destId="{4F0AD45D-7E6A-4C4A-90DF-90E27C4B175D}" srcOrd="5" destOrd="0" presId="urn:microsoft.com/office/officeart/2005/8/layout/target3"/>
    <dgm:cxn modelId="{7194CF42-C3F8-4269-B682-E00AAA24DDAF}" type="presParOf" srcId="{2D933DCE-BBEA-46A5-98BC-CA41A7DBB761}" destId="{1804A346-BBD3-438B-AE0F-7BEBB1E2AF96}" srcOrd="6" destOrd="0" presId="urn:microsoft.com/office/officeart/2005/8/layout/target3"/>
    <dgm:cxn modelId="{74B98A8D-803B-4FF0-BB4B-B75FB4A3CABA}" type="presParOf" srcId="{2D933DCE-BBEA-46A5-98BC-CA41A7DBB761}" destId="{60CB9877-708D-4C64-AA73-CFD3F3076BC2}" srcOrd="7" destOrd="0" presId="urn:microsoft.com/office/officeart/2005/8/layout/target3"/>
    <dgm:cxn modelId="{6A1B6B15-840B-4223-8B59-783100F70060}" type="presParOf" srcId="{2D933DCE-BBEA-46A5-98BC-CA41A7DBB761}" destId="{347D85BD-7382-4413-9298-D06CC996458A}" srcOrd="8" destOrd="0" presId="urn:microsoft.com/office/officeart/2005/8/layout/target3"/>
    <dgm:cxn modelId="{F014F895-59B0-4D88-92EC-38423AEB1C51}" type="presParOf" srcId="{2D933DCE-BBEA-46A5-98BC-CA41A7DBB761}" destId="{C4DD5B9C-4D9E-449D-A063-107A759DF3D1}" srcOrd="9" destOrd="0" presId="urn:microsoft.com/office/officeart/2005/8/layout/target3"/>
    <dgm:cxn modelId="{54A93D66-4392-4B7B-888A-7A516A91A92C}" type="presParOf" srcId="{2D933DCE-BBEA-46A5-98BC-CA41A7DBB761}" destId="{CD515E15-5457-47F2-8109-A2A59D66C930}" srcOrd="10" destOrd="0" presId="urn:microsoft.com/office/officeart/2005/8/layout/target3"/>
    <dgm:cxn modelId="{96A20137-7AB3-4759-B48D-5E626589B0FB}" type="presParOf" srcId="{2D933DCE-BBEA-46A5-98BC-CA41A7DBB761}" destId="{7DDB6D97-C311-42E1-B77C-B194BAE75773}" srcOrd="11" destOrd="0" presId="urn:microsoft.com/office/officeart/2005/8/layout/target3"/>
    <dgm:cxn modelId="{746DAE4C-C48C-4AD3-B720-4823AF6A8EEE}" type="presParOf" srcId="{2D933DCE-BBEA-46A5-98BC-CA41A7DBB761}" destId="{DE2B4424-17B1-4404-A13F-04051C43B79D}" srcOrd="12" destOrd="0" presId="urn:microsoft.com/office/officeart/2005/8/layout/target3"/>
    <dgm:cxn modelId="{BFA9121B-70A7-4420-8795-CE988868A6D5}" type="presParOf" srcId="{2D933DCE-BBEA-46A5-98BC-CA41A7DBB761}" destId="{555607BD-8A1D-4EBB-825A-8C74A1FB0FFC}" srcOrd="13" destOrd="0" presId="urn:microsoft.com/office/officeart/2005/8/layout/target3"/>
    <dgm:cxn modelId="{D3A8A054-995B-41E0-B024-19FED167312B}" type="presParOf" srcId="{2D933DCE-BBEA-46A5-98BC-CA41A7DBB761}" destId="{AAB7E4A6-9D01-402C-9D7A-6D30767F0B58}" srcOrd="14" destOrd="0" presId="urn:microsoft.com/office/officeart/2005/8/layout/target3"/>
    <dgm:cxn modelId="{32669871-9A38-46F7-8F16-98726C3B6AF5}" type="presParOf" srcId="{2D933DCE-BBEA-46A5-98BC-CA41A7DBB761}" destId="{359A210A-E8C9-4FD6-9BC7-434F4455A6B5}" srcOrd="15" destOrd="0" presId="urn:microsoft.com/office/officeart/2005/8/layout/target3"/>
    <dgm:cxn modelId="{9A20C22D-DAF4-4112-A46F-D0CF112AD992}" type="presParOf" srcId="{2D933DCE-BBEA-46A5-98BC-CA41A7DBB761}" destId="{36B74B1E-3C18-4C06-BA03-CB2EB266F8FF}" srcOrd="16" destOrd="0" presId="urn:microsoft.com/office/officeart/2005/8/layout/target3"/>
    <dgm:cxn modelId="{703975D8-3C47-4FCB-B330-382470F77DF6}" type="presParOf" srcId="{2D933DCE-BBEA-46A5-98BC-CA41A7DBB761}" destId="{94413E88-B296-45A5-9057-6B5765B63A8F}" srcOrd="17" destOrd="0" presId="urn:microsoft.com/office/officeart/2005/8/layout/target3"/>
    <dgm:cxn modelId="{206F2BE3-CFE1-4A5B-8709-871CF94E8C64}" type="presParOf" srcId="{2D933DCE-BBEA-46A5-98BC-CA41A7DBB761}" destId="{5A434D34-FA65-40B0-A4CE-3A1E2B14A215}" srcOrd="18" destOrd="0" presId="urn:microsoft.com/office/officeart/2005/8/layout/target3"/>
    <dgm:cxn modelId="{125EEE73-4268-4355-B042-9ABDD1DAFB2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VY_32_INOVACE_07_15_ČSR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E1E03-AAFA-4ED1-A9AF-B0070D576154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051E54-4FD5-4F86-A5C9-B25C269165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405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8ACC5B-853F-4915-BB81-9A9DF35A97A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44EEF1-B0CA-427A-8EB4-B3E3304892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574321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3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ČSR.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760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Skládala se ze čtyř zemí :</a:t>
            </a:r>
          </a:p>
          <a:p>
            <a:r>
              <a:rPr lang="cs-CZ" dirty="0" smtClean="0"/>
              <a:t>1. Čechy</a:t>
            </a:r>
          </a:p>
          <a:p>
            <a:r>
              <a:rPr lang="cs-CZ" dirty="0" smtClean="0"/>
              <a:t>2. Morava, Slezsko</a:t>
            </a:r>
          </a:p>
          <a:p>
            <a:r>
              <a:rPr lang="cs-CZ" dirty="0" smtClean="0"/>
              <a:t>3. Slovensko</a:t>
            </a:r>
          </a:p>
          <a:p>
            <a:r>
              <a:rPr lang="cs-CZ" dirty="0" smtClean="0"/>
              <a:t>4. Podkarpatská Rus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058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ČSR /první republika/ - demokratický stát, v čele prezident.</a:t>
            </a:r>
          </a:p>
          <a:p>
            <a:r>
              <a:rPr lang="cs-CZ" dirty="0" smtClean="0"/>
              <a:t>Zvolen T. G. Masaryk /potom zvolen ještě třikrát/.</a:t>
            </a:r>
          </a:p>
          <a:p>
            <a:r>
              <a:rPr lang="cs-CZ" dirty="0" smtClean="0"/>
              <a:t>Základem státu se stala nová ústava = rovnoprávnost všech bez rozdílu majetku, náboženství, národnosti.</a:t>
            </a:r>
          </a:p>
          <a:p>
            <a:r>
              <a:rPr lang="cs-CZ"/>
              <a:t>Ž</a:t>
            </a:r>
            <a:r>
              <a:rPr lang="cs-CZ" smtClean="0"/>
              <a:t>eny měly </a:t>
            </a:r>
            <a:r>
              <a:rPr lang="cs-CZ" dirty="0" smtClean="0"/>
              <a:t>plnou rovnoprávnost s muži!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82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Bylo postaveno mnoho průmyslových závodů /Baťovy závody ve Zlíně, známé po celém světě - ,,baťovky,,/.</a:t>
            </a:r>
          </a:p>
          <a:p>
            <a:r>
              <a:rPr lang="cs-CZ" dirty="0" smtClean="0"/>
              <a:t>Zlepšení životních podmínek dělníků – pracovali 8 hodin denně.</a:t>
            </a:r>
          </a:p>
          <a:p>
            <a:r>
              <a:rPr lang="cs-CZ" dirty="0" smtClean="0"/>
              <a:t>Zemědělství – velkostatky rozděleny drobným rolníkům.</a:t>
            </a:r>
          </a:p>
          <a:p>
            <a:r>
              <a:rPr lang="cs-CZ" dirty="0" smtClean="0"/>
              <a:t>Nejznámějšími produkty byly : pivo, cukr, chmel.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45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Kultura</a:t>
            </a:r>
          </a:p>
          <a:p>
            <a:r>
              <a:rPr lang="cs-CZ" dirty="0" smtClean="0"/>
              <a:t>Velký rozvoj ve vědě, kultuře, školství, technice.</a:t>
            </a:r>
          </a:p>
          <a:p>
            <a:r>
              <a:rPr lang="cs-CZ" dirty="0" smtClean="0"/>
              <a:t>Vznikala soukromá divadla – Osvobozené divadlo /Voskovec, Werich, Ježek/.</a:t>
            </a:r>
          </a:p>
          <a:p>
            <a:r>
              <a:rPr lang="cs-CZ" dirty="0" smtClean="0"/>
              <a:t>Spisovatel – Karel Čapek – blízký přítel Masaryka.</a:t>
            </a:r>
          </a:p>
          <a:p>
            <a:r>
              <a:rPr lang="cs-CZ" dirty="0" smtClean="0"/>
              <a:t>Život lidí : výlety, biograf, rozhlas, pracovalo se i v sobotu.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883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Zánik ČSR</a:t>
            </a:r>
          </a:p>
          <a:p>
            <a:r>
              <a:rPr lang="cs-CZ" dirty="0" smtClean="0"/>
              <a:t>Vztahy s našimi sousedy byly vypjaté, zvláště s Německem.</a:t>
            </a:r>
          </a:p>
          <a:p>
            <a:r>
              <a:rPr lang="cs-CZ" dirty="0" smtClean="0"/>
              <a:t>V roce 1933  u moci nacionalisté /nacisté/ v čele Adolf Hitler.</a:t>
            </a:r>
          </a:p>
          <a:p>
            <a:r>
              <a:rPr lang="cs-CZ" dirty="0" smtClean="0"/>
              <a:t>Už v roce 1938 Hitler vyhrožoval válkou, získal na svoji stranu Velkou Británii a Francii.</a:t>
            </a:r>
          </a:p>
          <a:p>
            <a:r>
              <a:rPr lang="cs-CZ" dirty="0" smtClean="0"/>
              <a:t>V roce 1938 – Mnichov /schůzka Hitlera s představiteli Itálie, Francie, Anglie/.</a:t>
            </a:r>
          </a:p>
          <a:p>
            <a:r>
              <a:rPr lang="cs-CZ" dirty="0" smtClean="0"/>
              <a:t>Bez přizvání zástupců z ČSR se dohodli, že pohraniční území /Sudety/ budou připojeny k Německu.</a:t>
            </a:r>
          </a:p>
          <a:p>
            <a:r>
              <a:rPr lang="cs-CZ" dirty="0" smtClean="0"/>
              <a:t>ČSR postupně přestalo existovat!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544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Z kterých území se skládala ČSR?</a:t>
            </a:r>
          </a:p>
          <a:p>
            <a:r>
              <a:rPr lang="cs-CZ" dirty="0" smtClean="0"/>
              <a:t>2. Kdo byl zvolen prvním prezidentem?</a:t>
            </a:r>
          </a:p>
          <a:p>
            <a:r>
              <a:rPr lang="cs-CZ" dirty="0" smtClean="0"/>
              <a:t>3. Co bylo základem státu?</a:t>
            </a:r>
          </a:p>
          <a:p>
            <a:r>
              <a:rPr lang="cs-CZ" dirty="0"/>
              <a:t>4</a:t>
            </a:r>
            <a:r>
              <a:rPr lang="cs-CZ" dirty="0" smtClean="0"/>
              <a:t>. Jaký byl život za první republiky?</a:t>
            </a:r>
          </a:p>
          <a:p>
            <a:r>
              <a:rPr lang="cs-CZ" dirty="0"/>
              <a:t>5</a:t>
            </a:r>
            <a:r>
              <a:rPr lang="cs-CZ" dirty="0" smtClean="0"/>
              <a:t>. Co se stalo v září roku 1938 v Mnichově?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86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Čechy, Morava a Slezsko, Slovensko, Podkarpatská Rus</a:t>
            </a:r>
          </a:p>
          <a:p>
            <a:r>
              <a:rPr lang="cs-CZ" dirty="0" smtClean="0"/>
              <a:t>2. Masaryk</a:t>
            </a:r>
          </a:p>
          <a:p>
            <a:r>
              <a:rPr lang="cs-CZ" dirty="0" smtClean="0"/>
              <a:t>3. ústava</a:t>
            </a:r>
          </a:p>
          <a:p>
            <a:r>
              <a:rPr lang="cs-CZ" dirty="0" smtClean="0"/>
              <a:t>4. ne všem se žilo dobře, pracovní doba – 8 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práce i v sobotu, v neděli- výlety, rozhlas, kino</a:t>
            </a:r>
          </a:p>
          <a:p>
            <a:pPr marL="0" indent="0">
              <a:buNone/>
            </a:pPr>
            <a:r>
              <a:rPr lang="cs-CZ" dirty="0" smtClean="0"/>
              <a:t>    5. Německo, VB, Fr, Anglie se dohodli, že Sudety budou připojeny k Německu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06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</TotalTime>
  <Words>472</Words>
  <Application>Microsoft Office PowerPoint</Application>
  <PresentationFormat>Předvádění na obrazovce (4:3)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Československá republika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2012-07-06T18:51:51Z</dcterms:created>
  <dcterms:modified xsi:type="dcterms:W3CDTF">2012-11-29T13:19:29Z</dcterms:modified>
</cp:coreProperties>
</file>