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VY_32_INOVACE_07_13_Opakování </a:t>
          </a:r>
          <a:r>
            <a:rPr lang="cs-CZ" sz="1200" baseline="0" dirty="0" smtClean="0"/>
            <a:t>– Na cestě k občanské společnosti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C432C3-F050-4AEE-BE5F-8AE46B608172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DB8DEED-CB6B-4515-9AA0-96DB2FB26A1E}" type="presOf" srcId="{1D895EAB-76A7-41C6-9C6C-7D303AD4C23C}" destId="{94413E88-B296-45A5-9057-6B5765B63A8F}" srcOrd="1" destOrd="0" presId="urn:microsoft.com/office/officeart/2005/8/layout/target3"/>
    <dgm:cxn modelId="{44BE0799-0813-4FB0-B13B-7271890DC97F}" type="presOf" srcId="{ABD4D77B-BA54-4DFB-A762-4C734220F9AA}" destId="{AAB7E4A6-9D01-402C-9D7A-6D30767F0B58}" srcOrd="0" destOrd="0" presId="urn:microsoft.com/office/officeart/2005/8/layout/target3"/>
    <dgm:cxn modelId="{293BBBB2-E474-4F4E-A3F6-94DE2E68E982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878B203-366F-420D-A8FB-AB117F273A72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02C071F-0A1F-44BA-B3FE-CB1F1574EE2F}" type="presOf" srcId="{DAAD5A11-3EBC-47AE-AB1C-4F1B938732A7}" destId="{2D933DCE-BBEA-46A5-98BC-CA41A7DBB761}" srcOrd="0" destOrd="0" presId="urn:microsoft.com/office/officeart/2005/8/layout/target3"/>
    <dgm:cxn modelId="{AB48315C-A4F7-49A3-BBAA-86A3499FEE31}" type="presOf" srcId="{FFA013E9-5C5D-404D-8688-08171EA7A387}" destId="{359A210A-E8C9-4FD6-9BC7-434F4455A6B5}" srcOrd="1" destOrd="0" presId="urn:microsoft.com/office/officeart/2005/8/layout/target3"/>
    <dgm:cxn modelId="{D79CE221-0E09-4891-84C2-19300A8FC5A5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E61DD67-9E62-47C1-9956-577B7B2149EF}" type="presOf" srcId="{1D895EAB-76A7-41C6-9C6C-7D303AD4C23C}" destId="{347D85BD-7382-4413-9298-D06CC996458A}" srcOrd="0" destOrd="0" presId="urn:microsoft.com/office/officeart/2005/8/layout/target3"/>
    <dgm:cxn modelId="{FC8690D7-D344-44EF-B02D-90F495AEA95E}" type="presOf" srcId="{ABD4D77B-BA54-4DFB-A762-4C734220F9AA}" destId="{A6703DA5-6D74-4C8B-9C82-31DC93531BC2}" srcOrd="1" destOrd="0" presId="urn:microsoft.com/office/officeart/2005/8/layout/target3"/>
    <dgm:cxn modelId="{CB4C7C69-A922-498B-A08C-2717B5A770C1}" type="presOf" srcId="{A4836DAF-3E6B-4198-A089-B3C0D0384F2B}" destId="{4F0AD45D-7E6A-4C4A-90DF-90E27C4B175D}" srcOrd="0" destOrd="0" presId="urn:microsoft.com/office/officeart/2005/8/layout/target3"/>
    <dgm:cxn modelId="{45866680-8982-4E6C-80D7-5EFB98DAABEA}" type="presParOf" srcId="{2D933DCE-BBEA-46A5-98BC-CA41A7DBB761}" destId="{D3A73299-62A4-4767-8E25-C16133A0B902}" srcOrd="0" destOrd="0" presId="urn:microsoft.com/office/officeart/2005/8/layout/target3"/>
    <dgm:cxn modelId="{8A8BF522-D6C1-4921-A7D9-357D4548168D}" type="presParOf" srcId="{2D933DCE-BBEA-46A5-98BC-CA41A7DBB761}" destId="{EE30B2AF-DDC9-42DB-9092-5595C6257A57}" srcOrd="1" destOrd="0" presId="urn:microsoft.com/office/officeart/2005/8/layout/target3"/>
    <dgm:cxn modelId="{3568B6F0-5D7E-49D3-8E78-03F7B074E17B}" type="presParOf" srcId="{2D933DCE-BBEA-46A5-98BC-CA41A7DBB761}" destId="{E1DA18CB-4B0A-4D0C-9459-15C4B327891F}" srcOrd="2" destOrd="0" presId="urn:microsoft.com/office/officeart/2005/8/layout/target3"/>
    <dgm:cxn modelId="{65DF05EE-5D4C-4DDA-8D7C-2051160A3AB5}" type="presParOf" srcId="{2D933DCE-BBEA-46A5-98BC-CA41A7DBB761}" destId="{29996EEB-8589-4AED-9C98-E2204A026234}" srcOrd="3" destOrd="0" presId="urn:microsoft.com/office/officeart/2005/8/layout/target3"/>
    <dgm:cxn modelId="{92496DE7-30E5-4F74-AA96-B88C0E2DF2F3}" type="presParOf" srcId="{2D933DCE-BBEA-46A5-98BC-CA41A7DBB761}" destId="{056AE7B2-579D-40D1-A57C-4E33BFED76BE}" srcOrd="4" destOrd="0" presId="urn:microsoft.com/office/officeart/2005/8/layout/target3"/>
    <dgm:cxn modelId="{A870D35A-C730-4307-A294-D07276EE4199}" type="presParOf" srcId="{2D933DCE-BBEA-46A5-98BC-CA41A7DBB761}" destId="{4F0AD45D-7E6A-4C4A-90DF-90E27C4B175D}" srcOrd="5" destOrd="0" presId="urn:microsoft.com/office/officeart/2005/8/layout/target3"/>
    <dgm:cxn modelId="{ACDF7370-1673-4392-820F-A6A3334D1209}" type="presParOf" srcId="{2D933DCE-BBEA-46A5-98BC-CA41A7DBB761}" destId="{1804A346-BBD3-438B-AE0F-7BEBB1E2AF96}" srcOrd="6" destOrd="0" presId="urn:microsoft.com/office/officeart/2005/8/layout/target3"/>
    <dgm:cxn modelId="{31F80D51-7104-4E6D-A172-9574B7A8BEEE}" type="presParOf" srcId="{2D933DCE-BBEA-46A5-98BC-CA41A7DBB761}" destId="{60CB9877-708D-4C64-AA73-CFD3F3076BC2}" srcOrd="7" destOrd="0" presId="urn:microsoft.com/office/officeart/2005/8/layout/target3"/>
    <dgm:cxn modelId="{C98F8E12-02D1-4F8F-809D-B7BC898D526C}" type="presParOf" srcId="{2D933DCE-BBEA-46A5-98BC-CA41A7DBB761}" destId="{347D85BD-7382-4413-9298-D06CC996458A}" srcOrd="8" destOrd="0" presId="urn:microsoft.com/office/officeart/2005/8/layout/target3"/>
    <dgm:cxn modelId="{B27AE637-6684-4A90-ADC7-F4002C4F14C6}" type="presParOf" srcId="{2D933DCE-BBEA-46A5-98BC-CA41A7DBB761}" destId="{C4DD5B9C-4D9E-449D-A063-107A759DF3D1}" srcOrd="9" destOrd="0" presId="urn:microsoft.com/office/officeart/2005/8/layout/target3"/>
    <dgm:cxn modelId="{92B9B20A-CBB8-4C3C-BD0F-CA353D1AB1AA}" type="presParOf" srcId="{2D933DCE-BBEA-46A5-98BC-CA41A7DBB761}" destId="{CD515E15-5457-47F2-8109-A2A59D66C930}" srcOrd="10" destOrd="0" presId="urn:microsoft.com/office/officeart/2005/8/layout/target3"/>
    <dgm:cxn modelId="{60DCC317-1461-4E9A-9570-BF45E494096E}" type="presParOf" srcId="{2D933DCE-BBEA-46A5-98BC-CA41A7DBB761}" destId="{7DDB6D97-C311-42E1-B77C-B194BAE75773}" srcOrd="11" destOrd="0" presId="urn:microsoft.com/office/officeart/2005/8/layout/target3"/>
    <dgm:cxn modelId="{BBA33267-3458-484B-81A6-062121A5BF20}" type="presParOf" srcId="{2D933DCE-BBEA-46A5-98BC-CA41A7DBB761}" destId="{DE2B4424-17B1-4404-A13F-04051C43B79D}" srcOrd="12" destOrd="0" presId="urn:microsoft.com/office/officeart/2005/8/layout/target3"/>
    <dgm:cxn modelId="{1046E8E0-13DD-41AA-900A-EE331464EC68}" type="presParOf" srcId="{2D933DCE-BBEA-46A5-98BC-CA41A7DBB761}" destId="{555607BD-8A1D-4EBB-825A-8C74A1FB0FFC}" srcOrd="13" destOrd="0" presId="urn:microsoft.com/office/officeart/2005/8/layout/target3"/>
    <dgm:cxn modelId="{F37DA446-64E3-4B0E-A0EE-316D81A461B0}" type="presParOf" srcId="{2D933DCE-BBEA-46A5-98BC-CA41A7DBB761}" destId="{AAB7E4A6-9D01-402C-9D7A-6D30767F0B58}" srcOrd="14" destOrd="0" presId="urn:microsoft.com/office/officeart/2005/8/layout/target3"/>
    <dgm:cxn modelId="{FA49C18F-AC18-4333-B94A-83B7AA11FE53}" type="presParOf" srcId="{2D933DCE-BBEA-46A5-98BC-CA41A7DBB761}" destId="{359A210A-E8C9-4FD6-9BC7-434F4455A6B5}" srcOrd="15" destOrd="0" presId="urn:microsoft.com/office/officeart/2005/8/layout/target3"/>
    <dgm:cxn modelId="{0923B635-40C0-416E-86F6-58D56C3502C2}" type="presParOf" srcId="{2D933DCE-BBEA-46A5-98BC-CA41A7DBB761}" destId="{36B74B1E-3C18-4C06-BA03-CB2EB266F8FF}" srcOrd="16" destOrd="0" presId="urn:microsoft.com/office/officeart/2005/8/layout/target3"/>
    <dgm:cxn modelId="{1F47B5E7-FAA5-4CC0-9307-BE9DC330BFC7}" type="presParOf" srcId="{2D933DCE-BBEA-46A5-98BC-CA41A7DBB761}" destId="{94413E88-B296-45A5-9057-6B5765B63A8F}" srcOrd="17" destOrd="0" presId="urn:microsoft.com/office/officeart/2005/8/layout/target3"/>
    <dgm:cxn modelId="{22147E6F-D55D-4B4B-A27F-88BCE5E40BD9}" type="presParOf" srcId="{2D933DCE-BBEA-46A5-98BC-CA41A7DBB761}" destId="{5A434D34-FA65-40B0-A4CE-3A1E2B14A215}" srcOrd="18" destOrd="0" presId="urn:microsoft.com/office/officeart/2005/8/layout/target3"/>
    <dgm:cxn modelId="{9BAD5234-517E-4EC4-B7CB-F3F1A31C6B0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VY_32_INOVACE_07_13_Opakování </a:t>
          </a:r>
          <a:r>
            <a:rPr lang="cs-CZ" sz="1200" kern="1200" baseline="0" dirty="0" smtClean="0"/>
            <a:t>– Na cestě k občanské společnosti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8C6845-C3FC-426B-B424-1D7153BE115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DD04E-DA3F-4DA2-88AB-944E034BBF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306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F1DC73-B9A3-4C82-A6E3-4573FEE1A15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E63BBBF-927C-455C-AD04-E1CD1301B8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448330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80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Opakování – Na cestě k občanské společnosti.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09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k událostem rok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uvedení písně Kde domov můj.</a:t>
            </a:r>
          </a:p>
          <a:p>
            <a:r>
              <a:rPr lang="cs-CZ" dirty="0" smtClean="0"/>
              <a:t>Revoluční rok v Praze.</a:t>
            </a:r>
          </a:p>
          <a:p>
            <a:r>
              <a:rPr lang="cs-CZ" dirty="0" smtClean="0"/>
              <a:t>Nástup Františka Josefa I. na trůn.</a:t>
            </a:r>
          </a:p>
          <a:p>
            <a:r>
              <a:rPr lang="cs-CZ" dirty="0" smtClean="0"/>
              <a:t>Zrušení poddanství a roboty.</a:t>
            </a:r>
          </a:p>
          <a:p>
            <a:r>
              <a:rPr lang="cs-CZ" dirty="0" smtClean="0"/>
              <a:t>Vyrobení prvního automobilu v českých zemích.</a:t>
            </a:r>
          </a:p>
          <a:p>
            <a:r>
              <a:rPr lang="cs-CZ" dirty="0" smtClean="0"/>
              <a:t>Vznik organizace Sokol.</a:t>
            </a:r>
          </a:p>
          <a:p>
            <a:r>
              <a:rPr lang="cs-CZ" dirty="0" smtClean="0"/>
              <a:t>Narození T. G. Masaryka.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64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1. 1834</a:t>
            </a:r>
          </a:p>
          <a:p>
            <a:r>
              <a:rPr lang="cs-CZ" dirty="0" smtClean="0"/>
              <a:t>2. 1848</a:t>
            </a:r>
          </a:p>
          <a:p>
            <a:r>
              <a:rPr lang="cs-CZ" dirty="0" smtClean="0"/>
              <a:t>3. 1848</a:t>
            </a:r>
          </a:p>
          <a:p>
            <a:r>
              <a:rPr lang="cs-CZ" dirty="0" smtClean="0"/>
              <a:t>4. 1848</a:t>
            </a:r>
          </a:p>
          <a:p>
            <a:r>
              <a:rPr lang="cs-CZ" dirty="0" smtClean="0"/>
              <a:t>5. 1897</a:t>
            </a:r>
          </a:p>
          <a:p>
            <a:r>
              <a:rPr lang="cs-CZ" dirty="0" smtClean="0"/>
              <a:t>6. 1862</a:t>
            </a:r>
          </a:p>
          <a:p>
            <a:r>
              <a:rPr lang="cs-CZ" dirty="0" smtClean="0"/>
              <a:t>7. 1850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37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Vlastenec : YTL</a:t>
            </a:r>
          </a:p>
          <a:p>
            <a:r>
              <a:rPr lang="cs-CZ" dirty="0" smtClean="0"/>
              <a:t>Jediná úřední řeč : MNĚINAČ</a:t>
            </a:r>
          </a:p>
          <a:p>
            <a:r>
              <a:rPr lang="cs-CZ" dirty="0" smtClean="0"/>
              <a:t>Ochranné hradby v ulicích : RIBAÁDYK</a:t>
            </a:r>
          </a:p>
          <a:p>
            <a:r>
              <a:rPr lang="cs-CZ" dirty="0" smtClean="0"/>
              <a:t>Český vynálezce : KIÍŘŽK</a:t>
            </a:r>
          </a:p>
          <a:p>
            <a:r>
              <a:rPr lang="cs-CZ" dirty="0" smtClean="0"/>
              <a:t>V Plzni se vyrábělo : IOVP</a:t>
            </a:r>
          </a:p>
          <a:p>
            <a:r>
              <a:rPr lang="cs-CZ" dirty="0" smtClean="0"/>
              <a:t>Sportovní organizace : KOLSO</a:t>
            </a:r>
          </a:p>
          <a:p>
            <a:r>
              <a:rPr lang="cs-CZ" dirty="0" smtClean="0"/>
              <a:t>Vzdělanec : MRYKASA</a:t>
            </a:r>
          </a:p>
          <a:p>
            <a:r>
              <a:rPr lang="cs-CZ" dirty="0" smtClean="0"/>
              <a:t>Slavná píseň : EDK  MOVDO  ŮJM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04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Tyl</a:t>
            </a:r>
          </a:p>
          <a:p>
            <a:r>
              <a:rPr lang="cs-CZ" dirty="0" smtClean="0"/>
              <a:t>2. němčina</a:t>
            </a:r>
          </a:p>
          <a:p>
            <a:r>
              <a:rPr lang="cs-CZ" dirty="0" smtClean="0"/>
              <a:t>3. barikády</a:t>
            </a:r>
          </a:p>
          <a:p>
            <a:r>
              <a:rPr lang="cs-CZ" dirty="0" smtClean="0"/>
              <a:t>4. Křižík</a:t>
            </a:r>
          </a:p>
          <a:p>
            <a:r>
              <a:rPr lang="cs-CZ" dirty="0" smtClean="0"/>
              <a:t>5. pivo</a:t>
            </a:r>
          </a:p>
          <a:p>
            <a:r>
              <a:rPr lang="cs-CZ" dirty="0" smtClean="0"/>
              <a:t>6. Sokol</a:t>
            </a:r>
          </a:p>
          <a:p>
            <a:r>
              <a:rPr lang="cs-CZ" dirty="0" smtClean="0"/>
              <a:t>7. Masaryk</a:t>
            </a:r>
          </a:p>
          <a:p>
            <a:r>
              <a:rPr lang="cs-CZ" dirty="0" smtClean="0"/>
              <a:t>8. Kde domov můj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98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dvojice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302895"/>
              </p:ext>
            </p:extLst>
          </p:nvPr>
        </p:nvGraphicFramePr>
        <p:xfrm>
          <a:off x="457200" y="1609725"/>
          <a:ext cx="7239000" cy="3977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Antonín Dvořák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Spisovatelka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Božena Němcová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Rakousko - Uhersko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Tomáš Garrigue Masaryk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Hudební skladatel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Vzdělaný člověk, pozdější prezident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Prazdroj Plzeň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Revoluční rok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1848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Zrušení roboty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Barikády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Ochranné hradby v ulicích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1848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Český pivovar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Kajetán Tyl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Kde domov můj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Polka, valčík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Společenské tance</a:t>
                      </a:r>
                      <a:endParaRPr lang="cs-CZ" dirty="0"/>
                    </a:p>
                  </a:txBody>
                  <a:tcPr marL="80433" marR="804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187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fontAlgn="t">
              <a:spcBef>
                <a:spcPts val="0"/>
              </a:spcBef>
            </a:pPr>
            <a:r>
              <a:rPr lang="cs-CZ" dirty="0">
                <a:solidFill>
                  <a:srgbClr val="000000"/>
                </a:solidFill>
              </a:rPr>
              <a:t>Antonín </a:t>
            </a:r>
            <a:r>
              <a:rPr lang="cs-CZ" dirty="0" smtClean="0">
                <a:solidFill>
                  <a:srgbClr val="000000"/>
                </a:solidFill>
              </a:rPr>
              <a:t>Dvořák – hudební skladatel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>
                <a:solidFill>
                  <a:srgbClr val="000000"/>
                </a:solidFill>
              </a:rPr>
              <a:t>Božena </a:t>
            </a:r>
            <a:r>
              <a:rPr lang="cs-CZ" dirty="0" smtClean="0">
                <a:solidFill>
                  <a:srgbClr val="000000"/>
                </a:solidFill>
              </a:rPr>
              <a:t>Němcová  - spisovatelka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>
                <a:solidFill>
                  <a:srgbClr val="000000"/>
                </a:solidFill>
              </a:rPr>
              <a:t>Tomáš Garrigue </a:t>
            </a:r>
            <a:r>
              <a:rPr lang="cs-CZ" dirty="0" smtClean="0">
                <a:solidFill>
                  <a:srgbClr val="000000"/>
                </a:solidFill>
              </a:rPr>
              <a:t>Masaryk - vzdělanec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 smtClean="0">
                <a:solidFill>
                  <a:srgbClr val="000000"/>
                </a:solidFill>
              </a:rPr>
              <a:t>Monarchie – Rakousko - Uhersko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>
                <a:solidFill>
                  <a:srgbClr val="000000"/>
                </a:solidFill>
              </a:rPr>
              <a:t>Prazdroj </a:t>
            </a:r>
            <a:r>
              <a:rPr lang="cs-CZ" dirty="0" smtClean="0">
                <a:solidFill>
                  <a:srgbClr val="000000"/>
                </a:solidFill>
              </a:rPr>
              <a:t>Plzeň – pivovar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 smtClean="0">
                <a:solidFill>
                  <a:srgbClr val="000000"/>
                </a:solidFill>
              </a:rPr>
              <a:t>1848 – zrušení roboty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 smtClean="0">
                <a:solidFill>
                  <a:srgbClr val="000000"/>
                </a:solidFill>
              </a:rPr>
              <a:t>Barikády – ochranné hradby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 smtClean="0">
                <a:solidFill>
                  <a:srgbClr val="000000"/>
                </a:solidFill>
              </a:rPr>
              <a:t>1848 – revoluční rok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>
                <a:solidFill>
                  <a:srgbClr val="000000"/>
                </a:solidFill>
              </a:rPr>
              <a:t>Josef Kajetán </a:t>
            </a:r>
            <a:r>
              <a:rPr lang="cs-CZ" dirty="0" smtClean="0">
                <a:solidFill>
                  <a:srgbClr val="000000"/>
                </a:solidFill>
              </a:rPr>
              <a:t>Tyl – Kde domov můj</a:t>
            </a:r>
            <a:endParaRPr lang="cs-CZ" dirty="0">
              <a:latin typeface="Arial"/>
            </a:endParaRPr>
          </a:p>
          <a:p>
            <a:pPr marL="0" fontAlgn="t">
              <a:spcBef>
                <a:spcPts val="0"/>
              </a:spcBef>
            </a:pPr>
            <a:r>
              <a:rPr lang="cs-CZ" dirty="0">
                <a:solidFill>
                  <a:srgbClr val="000000"/>
                </a:solidFill>
              </a:rPr>
              <a:t>Polka, </a:t>
            </a:r>
            <a:r>
              <a:rPr lang="cs-CZ" dirty="0" smtClean="0">
                <a:solidFill>
                  <a:srgbClr val="000000"/>
                </a:solidFill>
              </a:rPr>
              <a:t>valčík - tance</a:t>
            </a:r>
            <a:endParaRPr lang="cs-CZ" dirty="0">
              <a:latin typeface="Arial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55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letopočtům doplň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k</a:t>
            </a:r>
            <a:r>
              <a:rPr lang="cs-CZ" dirty="0" smtClean="0"/>
              <a:t>onec 18. st. –</a:t>
            </a:r>
          </a:p>
          <a:p>
            <a:r>
              <a:rPr lang="cs-CZ" dirty="0" smtClean="0"/>
              <a:t>1848 –</a:t>
            </a:r>
          </a:p>
          <a:p>
            <a:r>
              <a:rPr lang="cs-CZ" dirty="0" smtClean="0"/>
              <a:t>1848 –</a:t>
            </a:r>
          </a:p>
          <a:p>
            <a:r>
              <a:rPr lang="cs-CZ" dirty="0" smtClean="0"/>
              <a:t>1848 –</a:t>
            </a:r>
          </a:p>
          <a:p>
            <a:r>
              <a:rPr lang="cs-CZ" dirty="0" smtClean="0"/>
              <a:t>1867 –</a:t>
            </a:r>
          </a:p>
          <a:p>
            <a:r>
              <a:rPr lang="cs-CZ" dirty="0" smtClean="0"/>
              <a:t>1883 –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9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POČÁTEK NÁRODNÍHO OBROZENÍ</a:t>
            </a:r>
          </a:p>
          <a:p>
            <a:r>
              <a:rPr lang="cs-CZ" dirty="0" smtClean="0"/>
              <a:t>POULIČNÍ BOUŘE V PRAZE</a:t>
            </a:r>
          </a:p>
          <a:p>
            <a:r>
              <a:rPr lang="cs-CZ" dirty="0" smtClean="0"/>
              <a:t>ZRUŠENÍ ROBOTY</a:t>
            </a:r>
          </a:p>
          <a:p>
            <a:r>
              <a:rPr lang="cs-CZ" dirty="0" smtClean="0"/>
              <a:t>NÁSTUP FRANTIŠKA JOSEFA I. NA TRŮN</a:t>
            </a:r>
          </a:p>
          <a:p>
            <a:r>
              <a:rPr lang="cs-CZ" smtClean="0"/>
              <a:t>VZNIK RAKOUSKO – </a:t>
            </a:r>
            <a:r>
              <a:rPr lang="cs-CZ" dirty="0" smtClean="0"/>
              <a:t>UHERSKA</a:t>
            </a:r>
          </a:p>
          <a:p>
            <a:r>
              <a:rPr lang="cs-CZ" dirty="0" smtClean="0"/>
              <a:t>OTEVŘENÍ NÁRODNÍHO DIVADLA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9181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</TotalTime>
  <Words>397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Napiš k událostem rok vzniku</vt:lpstr>
      <vt:lpstr>Řešení</vt:lpstr>
      <vt:lpstr>Vylušti přesmyčky</vt:lpstr>
      <vt:lpstr>Prezentace aplikace PowerPoint</vt:lpstr>
      <vt:lpstr>Vytvoř správné dvojice</vt:lpstr>
      <vt:lpstr>Řešení</vt:lpstr>
      <vt:lpstr>K letopočtům doplň údaje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2012-07-06T18:47:36Z</dcterms:created>
  <dcterms:modified xsi:type="dcterms:W3CDTF">2012-11-29T13:35:57Z</dcterms:modified>
</cp:coreProperties>
</file>