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7" r:id="rId3"/>
    <p:sldId id="260" r:id="rId4"/>
    <p:sldId id="262" r:id="rId5"/>
    <p:sldId id="263" r:id="rId6"/>
    <p:sldId id="265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VY_32_INOVACE_09_Velké - malé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Velké - malé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VY_32_INOVACE_09_Velké - malé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Velké - malé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573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573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se správným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518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kreslí na své listy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314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65111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lze </a:t>
            </a:r>
            <a:r>
              <a:rPr lang="cs-CZ" sz="2800" dirty="0" smtClean="0"/>
              <a:t>využít jako pracovní list </a:t>
            </a:r>
            <a:r>
              <a:rPr lang="cs-CZ" sz="2800" dirty="0" smtClean="0"/>
              <a:t>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</a:t>
            </a:r>
            <a:r>
              <a:rPr lang="cs-CZ" sz="2800" dirty="0" smtClean="0"/>
              <a:t>dokreslování obrázků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08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VELKÉ - MALÉ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5OWQL3P\MC90019402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3024336" cy="251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2376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2276872"/>
            <a:ext cx="2088231" cy="64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83691" y="3861048"/>
            <a:ext cx="1501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It‘s</a:t>
            </a:r>
            <a:r>
              <a:rPr lang="cs-CZ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big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3861048"/>
            <a:ext cx="1691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It‘s</a:t>
            </a:r>
            <a:r>
              <a:rPr lang="cs-CZ" dirty="0" smtClean="0"/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5570" y="1603500"/>
            <a:ext cx="609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9511" y="4943035"/>
            <a:ext cx="1823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err="1" smtClean="0"/>
              <a:t>Nakreslli</a:t>
            </a:r>
            <a:r>
              <a:rPr lang="cs-CZ" u="sng" dirty="0" smtClean="0"/>
              <a:t> ( </a:t>
            </a:r>
            <a:r>
              <a:rPr lang="cs-CZ" u="sng" dirty="0" err="1" smtClean="0"/>
              <a:t>draw</a:t>
            </a:r>
            <a:r>
              <a:rPr lang="cs-CZ" u="sng" dirty="0" smtClean="0"/>
              <a:t> ):</a:t>
            </a:r>
            <a:endParaRPr lang="cs-CZ" u="sng" dirty="0"/>
          </a:p>
        </p:txBody>
      </p:sp>
      <p:sp>
        <p:nvSpPr>
          <p:cNvPr id="9" name="Obdélník 8"/>
          <p:cNvSpPr/>
          <p:nvPr/>
        </p:nvSpPr>
        <p:spPr>
          <a:xfrm>
            <a:off x="2183691" y="4869159"/>
            <a:ext cx="2748349" cy="16315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24127" y="4869160"/>
            <a:ext cx="2808313" cy="16315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898947" y="6500665"/>
            <a:ext cx="966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big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63513" y="6500665"/>
            <a:ext cx="1129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1370621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big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08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7" grpId="0"/>
      <p:bldP spid="8" grpId="0"/>
      <p:bldP spid="9" grpId="0" animBg="1"/>
      <p:bldP spid="11" grpId="0" animBg="1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VELKÉ - MALÉ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5OWQL3P\MC90019402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3024336" cy="251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2376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2276872"/>
            <a:ext cx="2088231" cy="64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83691" y="3861048"/>
            <a:ext cx="1501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It‘s</a:t>
            </a:r>
            <a:r>
              <a:rPr lang="cs-CZ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big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3861048"/>
            <a:ext cx="1691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It‘s</a:t>
            </a:r>
            <a:r>
              <a:rPr lang="cs-CZ" dirty="0" smtClean="0"/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5570" y="1603500"/>
            <a:ext cx="609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9511" y="4943035"/>
            <a:ext cx="1823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err="1" smtClean="0"/>
              <a:t>Nakreslli</a:t>
            </a:r>
            <a:r>
              <a:rPr lang="cs-CZ" u="sng" dirty="0" smtClean="0"/>
              <a:t> ( </a:t>
            </a:r>
            <a:r>
              <a:rPr lang="cs-CZ" u="sng" dirty="0" err="1" smtClean="0"/>
              <a:t>draw</a:t>
            </a:r>
            <a:r>
              <a:rPr lang="cs-CZ" u="sng" dirty="0" smtClean="0"/>
              <a:t> ):</a:t>
            </a:r>
            <a:endParaRPr lang="cs-CZ" u="sng" dirty="0"/>
          </a:p>
        </p:txBody>
      </p:sp>
      <p:sp>
        <p:nvSpPr>
          <p:cNvPr id="9" name="Obdélník 8"/>
          <p:cNvSpPr/>
          <p:nvPr/>
        </p:nvSpPr>
        <p:spPr>
          <a:xfrm>
            <a:off x="2183691" y="4869159"/>
            <a:ext cx="2748349" cy="16315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24127" y="4869160"/>
            <a:ext cx="2808313" cy="16315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898947" y="6500665"/>
            <a:ext cx="966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big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63513" y="6500665"/>
            <a:ext cx="1129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1370621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big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ProchazkovaE\AppData\Local\Microsoft\Windows\Temporary Internet Files\Content.IE5\O5OWQL3P\MC9003264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179" y="4869159"/>
            <a:ext cx="1833372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rochazkovaE\AppData\Local\Microsoft\Windows\Temporary Internet Files\Content.IE5\TLWFA20Q\MC9003302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767" y="5304466"/>
            <a:ext cx="517856" cy="86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44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Spoj slova se správným obrázkem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R6TMH8UR\MC900434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1" y="1484784"/>
            <a:ext cx="1607890" cy="123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N3PGN12\MC9003295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599" y="3011478"/>
            <a:ext cx="2983415" cy="1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R6TMH8UR\MP900444870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951" y="1584273"/>
            <a:ext cx="1087847" cy="142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VA2H4KKW\MP90026264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90" y="4566503"/>
            <a:ext cx="1980221" cy="223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P9004308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953" y="3172605"/>
            <a:ext cx="1163850" cy="139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3469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44" y="4797152"/>
            <a:ext cx="1722259" cy="190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57349" y="1579694"/>
            <a:ext cx="2164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spider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2" y="4082724"/>
            <a:ext cx="1863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big </a:t>
            </a:r>
            <a:r>
              <a:rPr lang="cs-CZ" sz="2800" dirty="0" err="1" smtClean="0"/>
              <a:t>spider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66836" y="2441141"/>
            <a:ext cx="1396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big </a:t>
            </a:r>
            <a:r>
              <a:rPr lang="cs-CZ" sz="2800" dirty="0" err="1" smtClean="0"/>
              <a:t>cat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2801" y="4938158"/>
            <a:ext cx="1616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cat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25222" y="5752002"/>
            <a:ext cx="1479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big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61187" y="3172605"/>
            <a:ext cx="1699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09985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domácího mazlíčka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39552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91880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372200" y="1916832"/>
            <a:ext cx="2376264" cy="15841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3568" y="4257092"/>
            <a:ext cx="2376264" cy="15481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27884" y="4085131"/>
            <a:ext cx="2448272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56306"/>
            <a:ext cx="2416340" cy="16201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60356" y="3503596"/>
            <a:ext cx="1622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big </a:t>
            </a:r>
            <a:r>
              <a:rPr lang="cs-CZ" sz="2400" dirty="0" err="1" smtClean="0"/>
              <a:t>rabbit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19576" y="3503596"/>
            <a:ext cx="1533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little</a:t>
            </a:r>
            <a:r>
              <a:rPr lang="cs-CZ" sz="2400" smtClean="0"/>
              <a:t> bird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7975" y="3501008"/>
            <a:ext cx="131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big </a:t>
            </a:r>
            <a:r>
              <a:rPr lang="cs-CZ" sz="2400" dirty="0" smtClean="0"/>
              <a:t>dog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94306" y="5776486"/>
            <a:ext cx="1410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cat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94578" y="5776486"/>
            <a:ext cx="1689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big </a:t>
            </a:r>
            <a:r>
              <a:rPr lang="cs-CZ" sz="2400" dirty="0" err="1" smtClean="0"/>
              <a:t>mouse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18558" y="5776486"/>
            <a:ext cx="14835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fish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560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238</Words>
  <Application>Microsoft Office PowerPoint</Application>
  <PresentationFormat>Předvádění na obrazovce (4:3)</PresentationFormat>
  <Paragraphs>53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VELKÉ - MALÉ</vt:lpstr>
      <vt:lpstr>VELKÉ - MALÉ</vt:lpstr>
      <vt:lpstr>Spoj slova se správným obrázkem</vt:lpstr>
      <vt:lpstr>Nakresli domácího mazlíčka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35</cp:revision>
  <dcterms:created xsi:type="dcterms:W3CDTF">2011-08-21T15:31:45Z</dcterms:created>
  <dcterms:modified xsi:type="dcterms:W3CDTF">2011-11-26T17:03:20Z</dcterms:modified>
</cp:coreProperties>
</file>