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73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60974E1-86E3-45D8-9E44-385B6CE833C4}">
          <p14:sldIdLst>
            <p14:sldId id="271"/>
            <p14:sldId id="273"/>
            <p14:sldId id="259"/>
            <p14:sldId id="257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</p14:sldIdLst>
        </p14:section>
        <p14:section name="Oddíl bez názvu" id="{C95167EB-A926-4A7E-B5A0-CB71BDBD828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52FA38A-452E-43D0-8DC0-F426724EB5A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B0CF1E-28EC-4E97-8502-53B2ECD5C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astronomia.zcu.cz/obr/planety/zeme/vnitrni01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astronomia.zcu.cz/obr/planety/zeme/vnitrni02.gif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astronomia.zcu.cz/obr/planety/zeme/tektonika03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astronomia.zcu.cz/obr/planety/zeme/tektonika04.jpg" TargetMode="Externa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um.rvp.cz/materialy/stavba-a-vznik-zeme.html%205/9" TargetMode="External"/><Relationship Id="rId2" Type="http://schemas.openxmlformats.org/officeDocument/2006/relationships/hyperlink" Target="http://cs.wikipedia.org/wiki/Soubor:The_Earth_seen_from_Apollo_17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arth.imagico.de/main.php" TargetMode="External"/><Relationship Id="rId4" Type="http://schemas.openxmlformats.org/officeDocument/2006/relationships/hyperlink" Target="http://astronomia.zcu.cz/planety/zeme/1953-snimky-planety-zeme%208/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60649"/>
            <a:ext cx="7772400" cy="1224136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STAVBA ZEMĚ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>
                <a:solidFill>
                  <a:schemeClr val="tx1"/>
                </a:solidFill>
              </a:rPr>
              <a:t>VY_32_INOVACE_06_B_2_Stavba Země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 smtClean="0">
                <a:solidFill>
                  <a:schemeClr val="tx1"/>
                </a:solidFill>
              </a:rPr>
              <a:t>Mineralogie</a:t>
            </a:r>
            <a:endParaRPr lang="cs-CZ" sz="2000" dirty="0" smtClean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622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7308378"/>
              </p:ext>
            </p:extLst>
          </p:nvPr>
        </p:nvGraphicFramePr>
        <p:xfrm>
          <a:off x="1115616" y="1124744"/>
          <a:ext cx="6882556" cy="37177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524708"/>
              </a:tblGrid>
              <a:tr h="50138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8/9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Hlubinná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Stavba Země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Země, geologie,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zemská kůra, zemský plášť, zemské jádro, litosféra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842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" y="476672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nejhlubší vrt na světě – poloostrov Kola (Rusko)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přes 12.000 m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Johannesburg – doly na zlato (JAR)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3.500 m,  53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C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doly v Žacléři 800 m – velké teplo na práci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549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nitřní stavba.">
            <a:hlinkClick r:id="rId2" tooltip="Klikněte pro zvětšení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620688"/>
            <a:ext cx="6120680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32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98217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průzkum pomocí zemětřesných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(seizmických) vln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áhlé změny pohybu a rychlosti 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ůzné složení a vlastnosti látek nitra Země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a základě výzkumu existují: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577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3 hlavní části Země 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(vrstvy, sféry)</a:t>
            </a:r>
          </a:p>
          <a:p>
            <a:pPr algn="ctr"/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Kůra</a:t>
            </a:r>
          </a:p>
          <a:p>
            <a:pPr algn="ctr"/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Plášť</a:t>
            </a:r>
          </a:p>
          <a:p>
            <a:pPr algn="ctr"/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Jádro          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249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hemické složené Země.">
            <a:hlinkClick r:id="rId2" tooltip="Klikněte pro zvětšení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7776864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05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" y="620688"/>
            <a:ext cx="90608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Zemská kůra   </a:t>
            </a: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	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- oceánská   4 – 15 km</a:t>
            </a: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- pevninská 30 – 40 km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Himalajemi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až 80 km, pod nížinami 25 km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0005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odsouvání oceánské desky pod kontinentální">
            <a:hlinkClick r:id="rId2" tooltip="Klikněte pro zvětšení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799288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" y="544522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Podsouvání oceánské desky pod kontinentální.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87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/>
              <a:t>Oceánské </a:t>
            </a:r>
            <a:r>
              <a:rPr lang="cs-CZ" sz="3200" dirty="0" smtClean="0"/>
              <a:t>hřebeny</a:t>
            </a:r>
            <a:endParaRPr lang="cs-CZ" sz="3200" b="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Oceánské hřebeny">
            <a:hlinkClick r:id="rId2" tooltip="Klikněte pro zvětšení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50" r="1095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Sopečné oblasti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389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Magentic stripes and sea floor spreadi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669674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445224"/>
            <a:ext cx="78161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třídání magnetického pole Země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55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7845"/>
            <a:ext cx="835292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Zemský plášť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 hloubky 2900 m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Si – křemičitany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Spolu se zemskou kůrou tvoří jeho svrchní část tzv.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LITOSFÉRU</a:t>
            </a: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ca do hloubky 150 km</a:t>
            </a: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(odtud název litosférické desky)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575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83937"/>
            <a:ext cx="842493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Zemské jádro</a:t>
            </a:r>
          </a:p>
          <a:p>
            <a:pPr algn="ctr"/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2900 km – 6378 km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teplota přes 5.000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C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NiFe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Si,S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vnitřní jádro – pevné skupenství 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do 5.000 km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nější jádro – mezi pláštěm a jadérkem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98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443841"/>
            <a:ext cx="81369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 :</a:t>
            </a:r>
            <a:endParaRPr lang="cs-CZ" dirty="0"/>
          </a:p>
          <a:p>
            <a:r>
              <a:rPr lang="cs-CZ" dirty="0">
                <a:hlinkClick r:id="rId2"/>
              </a:rPr>
              <a:t>http://cs.wikipedia.org/wiki/Soubor:The_Earth_seen_from_Apollo_17.jpg</a:t>
            </a:r>
            <a:r>
              <a:rPr lang="cs-CZ" dirty="0"/>
              <a:t> 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://dum.</a:t>
            </a:r>
            <a:r>
              <a:rPr lang="cs-CZ" dirty="0" err="1">
                <a:hlinkClick r:id="rId3"/>
              </a:rPr>
              <a:t>rvp.cz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materialy</a:t>
            </a:r>
            <a:r>
              <a:rPr lang="cs-CZ" dirty="0">
                <a:hlinkClick r:id="rId3"/>
              </a:rPr>
              <a:t>/stavba-a-vznik-</a:t>
            </a:r>
            <a:r>
              <a:rPr lang="cs-CZ" dirty="0" err="1">
                <a:hlinkClick r:id="rId3"/>
              </a:rPr>
              <a:t>zeme.html</a:t>
            </a:r>
            <a:r>
              <a:rPr lang="cs-CZ">
                <a:hlinkClick r:id="rId3"/>
              </a:rPr>
              <a:t>  </a:t>
            </a:r>
            <a:endParaRPr lang="cs-CZ" smtClean="0"/>
          </a:p>
          <a:p>
            <a:r>
              <a:rPr lang="cs-CZ" smtClean="0"/>
              <a:t>Černík</a:t>
            </a:r>
            <a:r>
              <a:rPr lang="cs-CZ" dirty="0"/>
              <a:t>, V., Martinec, Z., Vítek, J. Přírodopis 4 mineralogie a geologie se základy</a:t>
            </a:r>
          </a:p>
          <a:p>
            <a:r>
              <a:rPr lang="cs-CZ" dirty="0"/>
              <a:t>ekologie: pro žáky základní školy a nižší ročníky víceletých gymnázií. 1. vyd. Praha SPN 1998, 87 s. ISBN 80-7235-044-7</a:t>
            </a:r>
          </a:p>
          <a:p>
            <a:r>
              <a:rPr lang="cs-CZ" dirty="0">
                <a:hlinkClick r:id="rId4"/>
              </a:rPr>
              <a:t>http://astronomia.zcu.cz/planety/zeme/1953-snimky-planety-zeme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://earth.imagico.de/main.php</a:t>
            </a:r>
            <a:r>
              <a:rPr lang="cs-CZ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95989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137</TotalTime>
  <Words>281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STAVBA ZEMĚ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Oceánské hřebeny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Země</dc:title>
  <dc:creator>Lubor</dc:creator>
  <cp:lastModifiedBy>Lubor</cp:lastModifiedBy>
  <cp:revision>33</cp:revision>
  <dcterms:created xsi:type="dcterms:W3CDTF">2012-09-08T08:53:11Z</dcterms:created>
  <dcterms:modified xsi:type="dcterms:W3CDTF">2012-12-03T16:57:36Z</dcterms:modified>
</cp:coreProperties>
</file>