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8" r:id="rId2"/>
    <p:sldId id="259" r:id="rId3"/>
    <p:sldId id="257" r:id="rId4"/>
    <p:sldId id="261" r:id="rId5"/>
    <p:sldId id="269" r:id="rId6"/>
    <p:sldId id="263" r:id="rId7"/>
    <p:sldId id="264" r:id="rId8"/>
    <p:sldId id="265" r:id="rId9"/>
    <p:sldId id="260" r:id="rId10"/>
    <p:sldId id="266" r:id="rId11"/>
    <p:sldId id="267" r:id="rId12"/>
    <p:sldId id="268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eterinarni-klinika.com/index.php?str=cinnosti/rentgen" TargetMode="External"/><Relationship Id="rId3" Type="http://schemas.openxmlformats.org/officeDocument/2006/relationships/hyperlink" Target="http://ubytovani.pampeliska.cz/slovensko/slovenske-rudohori/" TargetMode="External"/><Relationship Id="rId7" Type="http://schemas.openxmlformats.org/officeDocument/2006/relationships/hyperlink" Target="http://poleshift.ning.com/profiles/blogs/snow-falls-in-atacama-desert" TargetMode="External"/><Relationship Id="rId2" Type="http://schemas.openxmlformats.org/officeDocument/2006/relationships/hyperlink" Target="http://www.vilemina.cz/gal/okoli/horni_morava6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trahlen.org/vp/fr/masdieu/masdieu.htm" TargetMode="External"/><Relationship Id="rId11" Type="http://schemas.openxmlformats.org/officeDocument/2006/relationships/hyperlink" Target="http://www.panoramio.com/photo/71164593" TargetMode="External"/><Relationship Id="rId5" Type="http://schemas.openxmlformats.org/officeDocument/2006/relationships/hyperlink" Target="http://www.tumblr.com/tagged/malachite" TargetMode="External"/><Relationship Id="rId10" Type="http://schemas.openxmlformats.org/officeDocument/2006/relationships/hyperlink" Target="http://www.rockhounds.com/rockshop/apatit1.html" TargetMode="External"/><Relationship Id="rId4" Type="http://schemas.openxmlformats.org/officeDocument/2006/relationships/hyperlink" Target="http://www.alena.ilcik.cz/0809dolomity.php" TargetMode="External"/><Relationship Id="rId9" Type="http://schemas.openxmlformats.org/officeDocument/2006/relationships/hyperlink" Target="http://leccos.com/index.php/clanky/apat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i="1" smtClean="0">
                <a:solidFill>
                  <a:schemeClr val="accent6"/>
                </a:solidFill>
              </a:rPr>
              <a:t>5)Uhličitany, 6)dusičnany, 7)sírany, 8)fosforečnany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/>
              <a:t>VY_32_INOVACE_06_B_9_Uhličitany</a:t>
            </a:r>
            <a:r>
              <a:rPr lang="cs-CZ" sz="2000" dirty="0"/>
              <a:t>, dusičnany, sírany, fosforečnany 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69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585775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Minerály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Uhličitany, dusičnany, sírany, fosforečnany 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Uhličitan, dusičnan, síran, fosforečnan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623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5) Uhličitany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/>
              <a:t>CaCO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- Kalcit  </a:t>
            </a:r>
            <a:r>
              <a:rPr lang="cs-CZ" dirty="0" smtClean="0"/>
              <a:t>(hlavní součást organogenní horniny - 							       vápenec/mramor)</a:t>
            </a:r>
          </a:p>
          <a:p>
            <a:pPr marL="137160" indent="0">
              <a:buNone/>
            </a:pPr>
            <a:r>
              <a:rPr lang="cs-CZ" dirty="0" smtClean="0"/>
              <a:t>   </a:t>
            </a:r>
          </a:p>
          <a:p>
            <a:r>
              <a:rPr lang="cs-CZ" b="1" i="1" dirty="0" smtClean="0"/>
              <a:t>FeCO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– Ocelek </a:t>
            </a:r>
            <a:r>
              <a:rPr lang="cs-CZ" dirty="0" smtClean="0"/>
              <a:t>(= siderit – Příbram, Slovenské </a:t>
            </a:r>
            <a:r>
              <a:rPr lang="cs-CZ" dirty="0" err="1" smtClean="0"/>
              <a:t>rudohoří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b="1" i="1" dirty="0" smtClean="0"/>
              <a:t>MgCO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– Magnezit </a:t>
            </a:r>
            <a:r>
              <a:rPr lang="cs-CZ" dirty="0" smtClean="0"/>
              <a:t>(ohnivzdorný – vysoké pece)</a:t>
            </a:r>
          </a:p>
          <a:p>
            <a:endParaRPr lang="cs-CZ" dirty="0" smtClean="0"/>
          </a:p>
          <a:p>
            <a:r>
              <a:rPr lang="cs-CZ" b="1" i="1" dirty="0" err="1" smtClean="0"/>
              <a:t>CaMg</a:t>
            </a:r>
            <a:r>
              <a:rPr lang="cs-CZ" b="1" i="1" dirty="0" smtClean="0"/>
              <a:t>(CO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)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- Dolomit </a:t>
            </a:r>
            <a:r>
              <a:rPr lang="cs-CZ" dirty="0" smtClean="0"/>
              <a:t>(Dolomity v Alpách)</a:t>
            </a:r>
          </a:p>
          <a:p>
            <a:endParaRPr lang="cs-CZ" dirty="0" smtClean="0"/>
          </a:p>
          <a:p>
            <a:r>
              <a:rPr lang="cs-CZ" b="1" i="1" dirty="0" smtClean="0"/>
              <a:t>Malachit</a:t>
            </a:r>
            <a:r>
              <a:rPr lang="cs-CZ" dirty="0" smtClean="0"/>
              <a:t> (zelený) a </a:t>
            </a:r>
            <a:r>
              <a:rPr lang="cs-CZ" b="1" i="1" dirty="0" smtClean="0"/>
              <a:t>azurit</a:t>
            </a:r>
            <a:r>
              <a:rPr lang="cs-CZ" dirty="0" smtClean="0"/>
              <a:t> (modrý – „</a:t>
            </a:r>
            <a:r>
              <a:rPr lang="cs-CZ" dirty="0" err="1" smtClean="0"/>
              <a:t>ažůro</a:t>
            </a:r>
            <a:r>
              <a:rPr lang="cs-CZ" dirty="0" smtClean="0"/>
              <a:t>“ ) – 							zásadité uhličitany mědi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88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vilemina.cz/gal/okoli/horni_morava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4300"/>
            <a:ext cx="7620000" cy="543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50705" y="5949280"/>
            <a:ext cx="50273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Doly na mramor – Horní Morava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59026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Černý Důl (Schwarzenthal) - Vápencový lom (Kalksteinbruch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3"/>
            <a:ext cx="8352928" cy="422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9859" y="5157192"/>
            <a:ext cx="7785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Vápencový lom – Černý Důl (KVK Kunčice – lanovka)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0320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lovenské Rudohoř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1166"/>
            <a:ext cx="5976664" cy="44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5383" y="4754867"/>
            <a:ext cx="72131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Slovenské </a:t>
            </a:r>
            <a:r>
              <a:rPr lang="cs-CZ" sz="2800" b="1" i="1" dirty="0" err="1" smtClean="0"/>
              <a:t>rudohoří</a:t>
            </a:r>
            <a:r>
              <a:rPr lang="cs-CZ" sz="2800" b="1" i="1" dirty="0" smtClean="0"/>
              <a:t> – přeměnou vápence vzniká</a:t>
            </a:r>
          </a:p>
          <a:p>
            <a:pPr algn="ctr"/>
            <a:r>
              <a:rPr lang="cs-CZ" sz="2800" b="1" i="1" dirty="0" smtClean="0"/>
              <a:t>Siderit - ocelek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74980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Lago d´Antorno / Lago di Landr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182" y="188640"/>
            <a:ext cx="7128792" cy="535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55471" y="5949280"/>
            <a:ext cx="2603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Italské Dolomity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237099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0.gstatic.com/images?q=tbn:ANd9GcRjndIIQv9Hzb-pL7babc6u_LKbsMfpra01MGRKxu-a_Mjqdvg-O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4248472" cy="347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strahlen.org/vp/fr/masdieu/masdieu-azurit-02-4mm-be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916" y="101855"/>
            <a:ext cx="505808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4519696"/>
            <a:ext cx="2754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Malachit a Azurit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128970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6) Dusičnany, 7) Sírany, </a:t>
            </a:r>
            <a:br>
              <a:rPr lang="cs-CZ" dirty="0" smtClean="0"/>
            </a:br>
            <a:r>
              <a:rPr lang="cs-CZ" dirty="0" smtClean="0"/>
              <a:t>8) Fosforečnany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i="1" dirty="0" smtClean="0"/>
              <a:t>NaNO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– Ledek  </a:t>
            </a:r>
            <a:r>
              <a:rPr lang="cs-CZ" dirty="0" smtClean="0"/>
              <a:t>- dusíkatá hnojiva, dýmavý střelný prach, dobře rozpustný – naleziště poušť </a:t>
            </a:r>
            <a:r>
              <a:rPr lang="cs-CZ" dirty="0" err="1" smtClean="0"/>
              <a:t>Atacama</a:t>
            </a:r>
            <a:r>
              <a:rPr lang="cs-CZ" dirty="0" smtClean="0"/>
              <a:t> Chile</a:t>
            </a:r>
          </a:p>
          <a:p>
            <a:endParaRPr lang="cs-CZ" dirty="0" smtClean="0"/>
          </a:p>
          <a:p>
            <a:r>
              <a:rPr lang="cs-CZ" b="1" i="1" dirty="0" smtClean="0"/>
              <a:t>CaSO</a:t>
            </a:r>
            <a:r>
              <a:rPr lang="cs-CZ" b="1" i="1" baseline="-25000" dirty="0" smtClean="0"/>
              <a:t>4</a:t>
            </a:r>
            <a:r>
              <a:rPr lang="cs-CZ" b="1" i="1" dirty="0" smtClean="0"/>
              <a:t>.2H</a:t>
            </a:r>
            <a:r>
              <a:rPr lang="cs-CZ" b="1" i="1" baseline="-25000" dirty="0" smtClean="0"/>
              <a:t>2</a:t>
            </a:r>
            <a:r>
              <a:rPr lang="cs-CZ" b="1" i="1" dirty="0" smtClean="0"/>
              <a:t>O</a:t>
            </a:r>
            <a:r>
              <a:rPr lang="cs-CZ" dirty="0" smtClean="0"/>
              <a:t> – Sádrovec (jemnozrnný = alabastr), 		pálením vzniká sádra – také </a:t>
            </a:r>
            <a:r>
              <a:rPr lang="cs-CZ" dirty="0" err="1" smtClean="0"/>
              <a:t>Atacama</a:t>
            </a:r>
            <a:endParaRPr lang="cs-CZ" dirty="0" smtClean="0"/>
          </a:p>
          <a:p>
            <a:endParaRPr lang="cs-CZ" dirty="0" smtClean="0"/>
          </a:p>
          <a:p>
            <a:r>
              <a:rPr lang="cs-CZ" b="1" i="1" dirty="0" smtClean="0"/>
              <a:t>BaSO</a:t>
            </a:r>
            <a:r>
              <a:rPr lang="cs-CZ" b="1" i="1" baseline="-25000" dirty="0" smtClean="0"/>
              <a:t>4</a:t>
            </a:r>
            <a:r>
              <a:rPr lang="cs-CZ" b="1" i="1" dirty="0" smtClean="0"/>
              <a:t> – Baryt </a:t>
            </a:r>
            <a:r>
              <a:rPr lang="cs-CZ" dirty="0" smtClean="0"/>
              <a:t>– snižuje průchod RTG – žaludek</a:t>
            </a:r>
          </a:p>
          <a:p>
            <a:endParaRPr lang="cs-CZ" dirty="0" smtClean="0"/>
          </a:p>
          <a:p>
            <a:r>
              <a:rPr lang="cs-CZ" b="1" i="1" dirty="0" smtClean="0"/>
              <a:t>Ca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(PO</a:t>
            </a:r>
            <a:r>
              <a:rPr lang="cs-CZ" b="1" i="1" baseline="-25000" dirty="0" smtClean="0"/>
              <a:t>4</a:t>
            </a:r>
            <a:r>
              <a:rPr lang="cs-CZ" b="1" i="1" dirty="0" smtClean="0"/>
              <a:t>)</a:t>
            </a:r>
            <a:r>
              <a:rPr lang="cs-CZ" b="1" i="1" baseline="-25000" dirty="0" smtClean="0"/>
              <a:t>3</a:t>
            </a:r>
            <a:r>
              <a:rPr lang="cs-CZ" b="1" i="1" dirty="0" smtClean="0"/>
              <a:t> (</a:t>
            </a:r>
            <a:r>
              <a:rPr lang="cs-CZ" b="1" i="1" dirty="0" err="1" smtClean="0"/>
              <a:t>F,Cl</a:t>
            </a:r>
            <a:r>
              <a:rPr lang="cs-CZ" b="1" i="1" dirty="0" smtClean="0"/>
              <a:t>) - Apatit </a:t>
            </a:r>
            <a:r>
              <a:rPr lang="cs-CZ" dirty="0" smtClean="0"/>
              <a:t>– přírodní zdroj fosforu pro 						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21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api.ning.com/files/d2hVCYnA*2ugIdcXWEnIQerOeaUwfP*asMlucc10HIgI*gImHraPMDpigzZRcEAnnfjbwaJTgF4rE4UljSkwxPhva7kP1hdr/atacama_sa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68952" cy="5560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63605" y="6165304"/>
            <a:ext cx="68735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Poušť </a:t>
            </a:r>
            <a:r>
              <a:rPr lang="cs-CZ" sz="2800" b="1" i="1" dirty="0" err="1" smtClean="0"/>
              <a:t>Atacama</a:t>
            </a:r>
            <a:r>
              <a:rPr lang="cs-CZ" sz="2800" b="1" i="1" dirty="0" smtClean="0"/>
              <a:t> Chile – nejsušší místo na zemi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18563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Kontrastní RTG žaludku a střev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7344816" cy="55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024" y="6093296"/>
            <a:ext cx="6666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RTG žaludku a střev – využití Barya (barytu)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71767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t0.gstatic.com/images?q=tbn:ANd9GcTZTc_ZVEVHR2OCDykvz4AZu4zrNMDfssL-o1YqCbJjFyA6cik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566" y="1035876"/>
            <a:ext cx="3384376" cy="3165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rockhounds.com/rockshop/apatit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332656"/>
            <a:ext cx="54102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88734" y="5445224"/>
            <a:ext cx="11192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Apatit</a:t>
            </a:r>
          </a:p>
          <a:p>
            <a:pPr algn="ctr"/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71093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739" y="764704"/>
            <a:ext cx="89644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www.vilemina.cz/gal/okoli/horni_morava6.jpg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http://ubytovani.pampeliska.cz/slovensko/slovenske-rudohori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www.alena.ilcik.cz/0809dolomity.php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www.tumblr.com/tagged/malachite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www.strahlen.org/vp/fr/masdieu/masdieu.htm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poleshift.ning.com/profiles/blogs/snow-falls-in-atacama-desert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www.veterinarni-klinika.com/index.php?str=cinnosti/rentgen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leccos.com/index.php/clanky/apatit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www.rockhounds.com/rockshop/apatit1.html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</a:t>
            </a:r>
            <a:r>
              <a:rPr lang="cs-CZ" dirty="0" err="1" smtClean="0">
                <a:hlinkClick r:id="rId11"/>
              </a:rPr>
              <a:t>panoramio.com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photo</a:t>
            </a:r>
            <a:r>
              <a:rPr lang="cs-CZ" dirty="0" smtClean="0">
                <a:hlinkClick r:id="rId11"/>
              </a:rPr>
              <a:t>/71164593</a:t>
            </a:r>
            <a:endParaRPr lang="cs-CZ" dirty="0" smtClean="0"/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</a:t>
            </a:r>
            <a:r>
              <a:rPr lang="cs-CZ" smtClean="0"/>
              <a:t>ISBN 80-7235-044-7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78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</TotalTime>
  <Words>254</Words>
  <Application>Microsoft Office PowerPoint</Application>
  <PresentationFormat>Předvádění na obrazovce (4:3)</PresentationFormat>
  <Paragraphs>64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5)Uhličitany, 6)dusičnany, 7)sírany, 8)fosforečnany</vt:lpstr>
      <vt:lpstr>Prezentace aplikace PowerPoint</vt:lpstr>
      <vt:lpstr>5) Uhličitany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6) Dusičnany, 7) Sírany,  8) Fosforečnany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Lubor</cp:lastModifiedBy>
  <cp:revision>40</cp:revision>
  <dcterms:created xsi:type="dcterms:W3CDTF">2012-09-08T19:31:28Z</dcterms:created>
  <dcterms:modified xsi:type="dcterms:W3CDTF">2012-12-03T17:10:48Z</dcterms:modified>
</cp:coreProperties>
</file>