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58" r:id="rId3"/>
    <p:sldId id="259" r:id="rId4"/>
    <p:sldId id="262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2" r:id="rId15"/>
    <p:sldId id="270" r:id="rId16"/>
    <p:sldId id="273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ytlice.eu/autoturistika/" TargetMode="External"/><Relationship Id="rId3" Type="http://schemas.openxmlformats.org/officeDocument/2006/relationships/hyperlink" Target="http://www.muzeum-most.cz/montan_region/index.php?montan=Kapitola_4_3&amp;menu=Zzm&amp;submenu=Kapitola_4" TargetMode="External"/><Relationship Id="rId7" Type="http://schemas.openxmlformats.org/officeDocument/2006/relationships/hyperlink" Target="http://www.ceskosaske-svycarsko.cz/turisticke-zajimavosti/pravcicka-brana.html" TargetMode="External"/><Relationship Id="rId2" Type="http://schemas.openxmlformats.org/officeDocument/2006/relationships/hyperlink" Target="http://www.ideje.cz/cz/clanky/hvezdny-exkavator-bagger-288-svadi-boj-s-uhli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lesk.cz/clanek/radce-cestovani/126999/zazrak-prirody-kdyz-se-skaly-rozvlni.html" TargetMode="External"/><Relationship Id="rId5" Type="http://schemas.openxmlformats.org/officeDocument/2006/relationships/hyperlink" Target="http://harwoodlandscaping.com/gravel.html" TargetMode="External"/><Relationship Id="rId10" Type="http://schemas.openxmlformats.org/officeDocument/2006/relationships/hyperlink" Target="http://www.halcrow.com/Areas-of-expertise/Geotechnical-engineering/Geomorphological-services/" TargetMode="External"/><Relationship Id="rId4" Type="http://schemas.openxmlformats.org/officeDocument/2006/relationships/hyperlink" Target="http://conglomerate.usegrid.net/" TargetMode="External"/><Relationship Id="rId9" Type="http://schemas.openxmlformats.org/officeDocument/2006/relationships/hyperlink" Target="http://kurz.geologie.sci.muni.cz/kapitola7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smtClean="0">
                <a:solidFill>
                  <a:schemeClr val="accent6"/>
                </a:solidFill>
              </a:rPr>
              <a:t>B) Usazené </a:t>
            </a:r>
            <a:r>
              <a:rPr lang="cs-CZ" sz="4000" i="1" dirty="0" smtClean="0">
                <a:solidFill>
                  <a:schemeClr val="accent6"/>
                </a:solidFill>
              </a:rPr>
              <a:t>horniny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VY_32_INOVACE_06_B_12_Usazené horniny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</a:t>
            </a:r>
            <a:r>
              <a:rPr lang="cs-CZ" sz="2000" dirty="0" smtClean="0">
                <a:solidFill>
                  <a:schemeClr val="tx1"/>
                </a:solidFill>
              </a:rPr>
              <a:t>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</a:t>
            </a:r>
            <a:r>
              <a:rPr lang="cs-CZ" sz="2000" dirty="0" smtClean="0">
                <a:solidFill>
                  <a:schemeClr val="tx1"/>
                </a:solidFill>
              </a:rPr>
              <a:t>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Horniny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Usazené horniny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Hornina, sediment,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nerost, eroze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Usazené horniny = sedimenty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Vznikají sedimentací (usazováním) látek</a:t>
            </a:r>
          </a:p>
          <a:p>
            <a:r>
              <a:rPr lang="cs-CZ" dirty="0"/>
              <a:t> </a:t>
            </a:r>
            <a:r>
              <a:rPr lang="cs-CZ" dirty="0" smtClean="0"/>
              <a:t>		na dně moří</a:t>
            </a:r>
          </a:p>
          <a:p>
            <a:r>
              <a:rPr lang="cs-CZ" dirty="0"/>
              <a:t> </a:t>
            </a:r>
            <a:r>
              <a:rPr lang="cs-CZ" dirty="0" smtClean="0"/>
              <a:t>		jezer</a:t>
            </a:r>
          </a:p>
          <a:p>
            <a:r>
              <a:rPr lang="cs-CZ" dirty="0"/>
              <a:t> </a:t>
            </a:r>
            <a:r>
              <a:rPr lang="cs-CZ" dirty="0" smtClean="0"/>
              <a:t>		řek</a:t>
            </a:r>
          </a:p>
          <a:p>
            <a:r>
              <a:rPr lang="cs-CZ" dirty="0"/>
              <a:t> </a:t>
            </a:r>
            <a:r>
              <a:rPr lang="cs-CZ" dirty="0" smtClean="0"/>
              <a:t>		na souši</a:t>
            </a:r>
          </a:p>
          <a:p>
            <a:endParaRPr lang="cs-CZ" dirty="0" smtClean="0"/>
          </a:p>
          <a:p>
            <a:r>
              <a:rPr lang="cs-CZ" dirty="0" smtClean="0"/>
              <a:t>Dělí se dle způsobu vzniku na:</a:t>
            </a:r>
          </a:p>
          <a:p>
            <a:r>
              <a:rPr lang="cs-CZ" dirty="0"/>
              <a:t> </a:t>
            </a:r>
            <a:r>
              <a:rPr lang="cs-CZ" dirty="0" smtClean="0"/>
              <a:t>		úlomkovité</a:t>
            </a:r>
          </a:p>
          <a:p>
            <a:r>
              <a:rPr lang="cs-CZ" dirty="0" smtClean="0"/>
              <a:t>  		organogenní</a:t>
            </a:r>
          </a:p>
          <a:p>
            <a:r>
              <a:rPr lang="cs-CZ" dirty="0"/>
              <a:t> </a:t>
            </a:r>
            <a:r>
              <a:rPr lang="cs-CZ" dirty="0" smtClean="0"/>
              <a:t>		chemické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40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muzeum-most.cz/images/montan/scr11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8640"/>
            <a:ext cx="890625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854" y="6237312"/>
            <a:ext cx="82689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Mostecko-hnědouhelná sloj Vrstva/Mocnost/Souvrství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7197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ideje.cz/uploads/image/data/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52928" cy="626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68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Úlomkovité usazené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Vznikají přenášením a usazováním úlomků rozrušených hornin a nerostů</a:t>
            </a:r>
          </a:p>
          <a:p>
            <a:r>
              <a:rPr lang="cs-CZ" b="1" i="1" dirty="0" smtClean="0"/>
              <a:t>Sypké</a:t>
            </a:r>
            <a:r>
              <a:rPr lang="cs-CZ" dirty="0" smtClean="0"/>
              <a:t> – nezpevněné</a:t>
            </a:r>
          </a:p>
          <a:p>
            <a:r>
              <a:rPr lang="cs-CZ" b="1" i="1" dirty="0" smtClean="0"/>
              <a:t>Stmelené</a:t>
            </a:r>
            <a:r>
              <a:rPr lang="cs-CZ" dirty="0" smtClean="0"/>
              <a:t> tmelem</a:t>
            </a:r>
          </a:p>
          <a:p>
            <a:endParaRPr lang="cs-CZ" dirty="0"/>
          </a:p>
          <a:p>
            <a:pPr marL="137160" indent="0">
              <a:buNone/>
            </a:pPr>
            <a:r>
              <a:rPr lang="cs-CZ" b="1" i="1" dirty="0" smtClean="0"/>
              <a:t>Štěrk</a:t>
            </a:r>
            <a:r>
              <a:rPr lang="cs-CZ" dirty="0" smtClean="0"/>
              <a:t> – horní toky řek + mořská pobřeží</a:t>
            </a:r>
          </a:p>
          <a:p>
            <a:pPr marL="137160" indent="0">
              <a:buNone/>
            </a:pPr>
            <a:r>
              <a:rPr lang="cs-CZ" b="1" i="1" dirty="0" smtClean="0"/>
              <a:t>Slepenec</a:t>
            </a:r>
            <a:r>
              <a:rPr lang="cs-CZ" dirty="0" smtClean="0"/>
              <a:t> = stmelený štěrk</a:t>
            </a:r>
          </a:p>
          <a:p>
            <a:pPr marL="137160" indent="0">
              <a:buNone/>
            </a:pPr>
            <a:r>
              <a:rPr lang="cs-CZ" b="1" i="1" dirty="0" smtClean="0"/>
              <a:t>Písek</a:t>
            </a:r>
          </a:p>
          <a:p>
            <a:pPr marL="137160" indent="0">
              <a:buNone/>
            </a:pPr>
            <a:r>
              <a:rPr lang="cs-CZ" b="1" i="1" dirty="0" smtClean="0"/>
              <a:t>Pískovec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398542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go.owu.edu/~jbkrygie/krygier_html/geog_111/geog_111_lo/geog_111_lo07_gr/conglomera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980728"/>
            <a:ext cx="4489082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harwoodlandscaping.com/images/gravel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-32496" y="1725051"/>
            <a:ext cx="5094165" cy="364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88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ostat se do arizonské Vlny není snadné. Terén je složitý a ochranáři sem navíc pouští jen 20 lidí denně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53" y="116632"/>
            <a:ext cx="7742615" cy="493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8211" y="5517232"/>
            <a:ext cx="3290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Utah + Arizona - USA</a:t>
            </a:r>
            <a:endParaRPr lang="cs-CZ" sz="2800" b="1" i="1" dirty="0"/>
          </a:p>
        </p:txBody>
      </p:sp>
      <p:pic>
        <p:nvPicPr>
          <p:cNvPr id="4100" name="Picture 4" descr="Arizonská Vlna je pozůstatkem písečných dun starých 190 milionů let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271" y="3936391"/>
            <a:ext cx="42862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97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lustrační fotografi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823"/>
            <a:ext cx="512527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kytlice.eu/wp-content/uploads/2012/05/pravcicka_brana_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723" y="2564904"/>
            <a:ext cx="6466277" cy="430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88308" y="764704"/>
            <a:ext cx="2560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Pravčická</a:t>
            </a:r>
            <a:r>
              <a:rPr lang="cs-CZ" sz="2800" b="1" i="1" dirty="0" smtClean="0"/>
              <a:t> brána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0408" y="3717032"/>
            <a:ext cx="16391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Národní</a:t>
            </a:r>
          </a:p>
          <a:p>
            <a:pPr algn="ctr"/>
            <a:r>
              <a:rPr lang="cs-CZ" sz="2800" b="1" i="1" dirty="0" smtClean="0"/>
              <a:t>park</a:t>
            </a:r>
          </a:p>
          <a:p>
            <a:pPr algn="ctr"/>
            <a:r>
              <a:rPr lang="cs-CZ" sz="2800" b="1" i="1" dirty="0" smtClean="0"/>
              <a:t>České</a:t>
            </a:r>
          </a:p>
          <a:p>
            <a:pPr algn="ctr"/>
            <a:r>
              <a:rPr lang="cs-CZ" sz="2800" b="1" i="1" dirty="0" smtClean="0"/>
              <a:t>Švýcarsko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28842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Jemnozrnné úlomkovité a </a:t>
            </a:r>
            <a:br>
              <a:rPr lang="cs-CZ" dirty="0" smtClean="0"/>
            </a:br>
            <a:r>
              <a:rPr lang="cs-CZ" dirty="0" smtClean="0"/>
              <a:t>jílové 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Spraše – naváty větrem</a:t>
            </a:r>
          </a:p>
          <a:p>
            <a:endParaRPr lang="cs-CZ" dirty="0" smtClean="0"/>
          </a:p>
          <a:p>
            <a:r>
              <a:rPr lang="cs-CZ" dirty="0" smtClean="0"/>
              <a:t>Hlíny – důležitá součást půdy</a:t>
            </a:r>
          </a:p>
          <a:p>
            <a:endParaRPr lang="cs-CZ" dirty="0" smtClean="0"/>
          </a:p>
          <a:p>
            <a:r>
              <a:rPr lang="cs-CZ" dirty="0" smtClean="0"/>
              <a:t>Jíly – cihlářská a keramická surovina</a:t>
            </a:r>
          </a:p>
          <a:p>
            <a:endParaRPr lang="cs-CZ" dirty="0" smtClean="0"/>
          </a:p>
          <a:p>
            <a:r>
              <a:rPr lang="cs-CZ" dirty="0" smtClean="0"/>
              <a:t>Jílovce – (slínovce, opuky)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kurz.geologie.sci.muni.cz/obrazky_ucebnice/obrazek7_0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20880" cy="480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67881" y="5445224"/>
            <a:ext cx="639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Rozšíření spraší na území České republiky.</a:t>
            </a:r>
          </a:p>
        </p:txBody>
      </p:sp>
    </p:spTree>
    <p:extLst>
      <p:ext uri="{BB962C8B-B14F-4D97-AF65-F5344CB8AC3E}">
        <p14:creationId xmlns:p14="http://schemas.microsoft.com/office/powerpoint/2010/main" val="35589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brázek 7-63 průmyslové zpracování břidli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815"/>
            <a:ext cx="7992888" cy="599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23225" y="6119718"/>
            <a:ext cx="2184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Jílové břidlice</a:t>
            </a:r>
            <a:endParaRPr lang="cs-CZ" sz="2800" b="1" i="1" dirty="0"/>
          </a:p>
        </p:txBody>
      </p:sp>
      <p:pic>
        <p:nvPicPr>
          <p:cNvPr id="2052" name="Picture 4" descr="obrázek 7-62 štípatelné břidli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09659"/>
            <a:ext cx="4716016" cy="353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18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Organogenní usazené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usazováním odumřelých těl rostlin a živočichů, jejich schránek nebo koster</a:t>
            </a:r>
          </a:p>
          <a:p>
            <a:endParaRPr lang="cs-CZ" dirty="0" smtClean="0"/>
          </a:p>
          <a:p>
            <a:r>
              <a:rPr lang="cs-CZ" dirty="0" smtClean="0"/>
              <a:t>Vápenec</a:t>
            </a:r>
          </a:p>
          <a:p>
            <a:r>
              <a:rPr lang="cs-CZ" dirty="0" smtClean="0"/>
              <a:t>Dolomit</a:t>
            </a:r>
          </a:p>
          <a:p>
            <a:r>
              <a:rPr lang="cs-CZ" dirty="0" smtClean="0"/>
              <a:t>Rašelina</a:t>
            </a:r>
          </a:p>
          <a:p>
            <a:r>
              <a:rPr lang="cs-CZ" dirty="0" smtClean="0"/>
              <a:t>Uhlí</a:t>
            </a:r>
          </a:p>
          <a:p>
            <a:r>
              <a:rPr lang="cs-CZ" dirty="0" smtClean="0"/>
              <a:t>Ropa ???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701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quido.cz/priroda/obrazky/slovensky_kras_4_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166"/>
            <a:ext cx="8505601" cy="607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0841" y="6237312"/>
            <a:ext cx="2355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Slovenský kras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68902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obrázek 7-64 vápence na Karlštejn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0744"/>
            <a:ext cx="7944817" cy="595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3156" y="6309320"/>
            <a:ext cx="1446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Vápenec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75241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halcrow.com/Global/Images/Geotechnics/peat_slide_shetland_islan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7"/>
            <a:ext cx="8496944" cy="471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8482" y="5589240"/>
            <a:ext cx="2271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Těžba rašeliny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17181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0126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www.ideje.cz/cz/clanky/hvezdny-exkavator-bagger-288-svadi-boj-s-uhlim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www.muzeum-most.cz/montan_region/index.php?montan=Kapitola_4_3&amp;menu=Zzm&amp;submenu=Kapitola_4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http://conglomerate.usegrid.net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harwoodlandscaping.com/gravel.html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www.blesk.cz/clanek/radce-cestovani/126999/zazrak-prirody-kdyz-se-skaly-rozvlni.html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www.ceskosaske-svycarsko.cz/turisticke-zajimavosti/pravcicka-brana.html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http://www.kytlice.eu/autoturistika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kurz.geologie.sci.muni.cz/kapitola7.htm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http://www.</a:t>
            </a:r>
            <a:r>
              <a:rPr lang="cs-CZ" dirty="0" err="1">
                <a:hlinkClick r:id="rId10"/>
              </a:rPr>
              <a:t>halcrow.com</a:t>
            </a:r>
            <a:r>
              <a:rPr lang="cs-CZ" dirty="0">
                <a:hlinkClick r:id="rId10"/>
              </a:rPr>
              <a:t>/</a:t>
            </a:r>
            <a:r>
              <a:rPr lang="cs-CZ" dirty="0" err="1">
                <a:hlinkClick r:id="rId10"/>
              </a:rPr>
              <a:t>Areas</a:t>
            </a:r>
            <a:r>
              <a:rPr lang="cs-CZ" dirty="0">
                <a:hlinkClick r:id="rId10"/>
              </a:rPr>
              <a:t>-</a:t>
            </a:r>
            <a:r>
              <a:rPr lang="cs-CZ" dirty="0" err="1">
                <a:hlinkClick r:id="rId10"/>
              </a:rPr>
              <a:t>of</a:t>
            </a:r>
            <a:r>
              <a:rPr lang="cs-CZ" dirty="0">
                <a:hlinkClick r:id="rId10"/>
              </a:rPr>
              <a:t>-expertise/</a:t>
            </a:r>
            <a:r>
              <a:rPr lang="cs-CZ" dirty="0" err="1">
                <a:hlinkClick r:id="rId10"/>
              </a:rPr>
              <a:t>Geotechnical</a:t>
            </a:r>
            <a:r>
              <a:rPr lang="cs-CZ" dirty="0">
                <a:hlinkClick r:id="rId10"/>
              </a:rPr>
              <a:t>-</a:t>
            </a:r>
            <a:r>
              <a:rPr lang="cs-CZ" dirty="0" err="1">
                <a:hlinkClick r:id="rId10"/>
              </a:rPr>
              <a:t>engineering</a:t>
            </a:r>
            <a:r>
              <a:rPr lang="cs-CZ" dirty="0">
                <a:hlinkClick r:id="rId10"/>
              </a:rPr>
              <a:t>/</a:t>
            </a:r>
            <a:r>
              <a:rPr lang="cs-CZ" dirty="0" err="1">
                <a:hlinkClick r:id="rId10"/>
              </a:rPr>
              <a:t>Geomorphological</a:t>
            </a:r>
            <a:r>
              <a:rPr lang="cs-CZ" dirty="0">
                <a:hlinkClick r:id="rId10"/>
              </a:rPr>
              <a:t>-</a:t>
            </a:r>
            <a:r>
              <a:rPr lang="cs-CZ" dirty="0" err="1">
                <a:hlinkClick r:id="rId10"/>
              </a:rPr>
              <a:t>services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</a:t>
            </a:r>
            <a:r>
              <a:rPr lang="cs-CZ" smtClean="0"/>
              <a:t>ISBN 80-7235-044-7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41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260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B) Usazené horniny</vt:lpstr>
      <vt:lpstr>Prezentace aplikace PowerPoint</vt:lpstr>
      <vt:lpstr>Usazené horniny = sedimenty</vt:lpstr>
      <vt:lpstr>Prezentace aplikace PowerPoint</vt:lpstr>
      <vt:lpstr>Prezentace aplikace PowerPoint</vt:lpstr>
      <vt:lpstr>Úlomkovité usazené horniny</vt:lpstr>
      <vt:lpstr>Prezentace aplikace PowerPoint</vt:lpstr>
      <vt:lpstr>Prezentace aplikace PowerPoint</vt:lpstr>
      <vt:lpstr>Prezentace aplikace PowerPoint</vt:lpstr>
      <vt:lpstr>Jemnozrnné úlomkovité a  jílové usazeniny</vt:lpstr>
      <vt:lpstr>Prezentace aplikace PowerPoint</vt:lpstr>
      <vt:lpstr>Prezentace aplikace PowerPoint</vt:lpstr>
      <vt:lpstr>Organogenní usazené horniny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34</cp:revision>
  <dcterms:created xsi:type="dcterms:W3CDTF">2012-09-08T19:31:28Z</dcterms:created>
  <dcterms:modified xsi:type="dcterms:W3CDTF">2012-12-03T17:14:43Z</dcterms:modified>
</cp:coreProperties>
</file>