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4" r:id="rId6"/>
    <p:sldId id="263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458C0C4-269E-4E39-8EA3-38BCE2D8EFDB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2DE14F7-D2E8-430B-ABBA-15675A2E1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summitpost.org/highcountry-view/234419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ummitpost.org/amphibolite-mountains-macrosite-inventory-list/194375" TargetMode="External"/><Relationship Id="rId3" Type="http://schemas.openxmlformats.org/officeDocument/2006/relationships/hyperlink" Target="http://skywalker.cochise.edu/wellerr/rocks/mtrx/gneissL.htm" TargetMode="External"/><Relationship Id="rId7" Type="http://schemas.openxmlformats.org/officeDocument/2006/relationships/hyperlink" Target="http://www.stephenhicks.org/art-images/art-images-classicalgreek/" TargetMode="External"/><Relationship Id="rId2" Type="http://schemas.openxmlformats.org/officeDocument/2006/relationships/hyperlink" Target="http://kurz.geologie.sci.muni.cz/kapitola7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isie.apha.cz/duchovnicek-archiv/kamen-a-socha-stepan-sirovatka/" TargetMode="External"/><Relationship Id="rId5" Type="http://schemas.openxmlformats.org/officeDocument/2006/relationships/hyperlink" Target="http://geologove-uk.rajce.idnes.cz/metamorfovane_jilovite-piscie_sedimenty_kvarcity/" TargetMode="External"/><Relationship Id="rId10" Type="http://schemas.openxmlformats.org/officeDocument/2006/relationships/hyperlink" Target="http://www.suzukibandit.cz/view.php?cisloclanku=2006120004" TargetMode="External"/><Relationship Id="rId4" Type="http://schemas.openxmlformats.org/officeDocument/2006/relationships/hyperlink" Target="http://flexiblelearning.auckland.ac.nz/rocks_minerals/rocks/schist.html" TargetMode="External"/><Relationship Id="rId9" Type="http://schemas.openxmlformats.org/officeDocument/2006/relationships/hyperlink" Target="http://geologie.vsb.cz/geologie/KAPITOLY/11_REGION%C3%81LN%C3%8D_GEO/11_regionalk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C) Přeměněné horniny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VY_32_INOVACE_06_B_13_Přeměněné </a:t>
            </a:r>
            <a:r>
              <a:rPr lang="cs-CZ" sz="2000" dirty="0"/>
              <a:t>horniny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19/10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31/10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Horniny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Přeměněné horniny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Hornina,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nerost, metamorfóza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břidlice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Přeměněné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Vznikají přeměnou</a:t>
            </a:r>
          </a:p>
          <a:p>
            <a:r>
              <a:rPr lang="cs-CZ" dirty="0" smtClean="0"/>
              <a:t> 			vyvřelých</a:t>
            </a:r>
          </a:p>
          <a:p>
            <a:r>
              <a:rPr lang="cs-CZ" dirty="0" smtClean="0"/>
              <a:t> 			usazených</a:t>
            </a:r>
          </a:p>
          <a:p>
            <a:r>
              <a:rPr lang="cs-CZ" dirty="0" smtClean="0"/>
              <a:t> 			dříve přeměněných hornin</a:t>
            </a:r>
          </a:p>
          <a:p>
            <a:endParaRPr lang="cs-CZ" b="1" i="1" dirty="0" smtClean="0"/>
          </a:p>
          <a:p>
            <a:r>
              <a:rPr lang="cs-CZ" b="1" i="1" dirty="0" smtClean="0"/>
              <a:t>Příčiny přeměny</a:t>
            </a:r>
          </a:p>
          <a:p>
            <a:r>
              <a:rPr lang="cs-CZ" dirty="0" smtClean="0"/>
              <a:t> 			velký tlak</a:t>
            </a:r>
          </a:p>
          <a:p>
            <a:r>
              <a:rPr lang="cs-CZ" dirty="0" smtClean="0"/>
              <a:t> 			vysoká teplota</a:t>
            </a:r>
          </a:p>
          <a:p>
            <a:r>
              <a:rPr lang="cs-CZ" dirty="0" smtClean="0"/>
              <a:t> 			chemické působení horkých 							vodních roztoků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704"/>
          </a:xfrm>
        </p:spPr>
        <p:txBody>
          <a:bodyPr/>
          <a:lstStyle/>
          <a:p>
            <a:r>
              <a:rPr lang="cs-CZ" b="1" i="1" dirty="0" smtClean="0"/>
              <a:t>Přeměněné horniny obsahují</a:t>
            </a:r>
            <a:r>
              <a:rPr lang="cs-CZ" dirty="0" smtClean="0"/>
              <a:t>:</a:t>
            </a:r>
          </a:p>
          <a:p>
            <a:r>
              <a:rPr lang="cs-CZ" dirty="0" smtClean="0"/>
              <a:t> 			křemen</a:t>
            </a:r>
          </a:p>
          <a:p>
            <a:r>
              <a:rPr lang="cs-CZ" dirty="0" smtClean="0"/>
              <a:t> 			živce</a:t>
            </a:r>
          </a:p>
          <a:p>
            <a:r>
              <a:rPr lang="cs-CZ" dirty="0" smtClean="0"/>
              <a:t> 			slídy</a:t>
            </a:r>
          </a:p>
          <a:p>
            <a:r>
              <a:rPr lang="cs-CZ" dirty="0" smtClean="0"/>
              <a:t> 			aj. např. granáty</a:t>
            </a:r>
          </a:p>
          <a:p>
            <a:endParaRPr lang="cs-CZ" dirty="0" smtClean="0"/>
          </a:p>
          <a:p>
            <a:r>
              <a:rPr lang="cs-CZ" b="1" i="1" dirty="0" smtClean="0"/>
              <a:t>Čím větší tlak a teplota,</a:t>
            </a:r>
          </a:p>
          <a:p>
            <a:r>
              <a:rPr lang="cs-CZ" b="1" i="1" dirty="0" smtClean="0"/>
              <a:t> 			tím větší krystalová zrna</a:t>
            </a:r>
          </a:p>
          <a:p>
            <a:endParaRPr lang="cs-CZ" dirty="0" smtClean="0"/>
          </a:p>
          <a:p>
            <a:r>
              <a:rPr lang="cs-CZ" dirty="0" smtClean="0"/>
              <a:t>Rovnoběžné uspořádání – </a:t>
            </a:r>
            <a:r>
              <a:rPr lang="cs-CZ" b="1" i="1" dirty="0" smtClean="0"/>
              <a:t>břidličnatost</a:t>
            </a:r>
            <a:r>
              <a:rPr lang="cs-CZ" dirty="0" smtClean="0"/>
              <a:t> – (typický znak většiny přeměněných hornin)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kurz.geologie.sci.muni.cz/obrazky_ucebnice/obrazek7_0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8712968" cy="580864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03648" y="6165304"/>
            <a:ext cx="6441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Břidličnatost pokrývačského bazaltu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72648"/>
          </a:xfrm>
        </p:spPr>
        <p:txBody>
          <a:bodyPr/>
          <a:lstStyle/>
          <a:p>
            <a:r>
              <a:rPr lang="cs-CZ" b="1" i="1" dirty="0" smtClean="0"/>
              <a:t>Zástupci</a:t>
            </a:r>
            <a:r>
              <a:rPr lang="cs-CZ" dirty="0" smtClean="0"/>
              <a:t>:</a:t>
            </a:r>
          </a:p>
          <a:p>
            <a:r>
              <a:rPr lang="cs-CZ" dirty="0" smtClean="0"/>
              <a:t> 			Rula</a:t>
            </a:r>
          </a:p>
          <a:p>
            <a:r>
              <a:rPr lang="cs-CZ" dirty="0" smtClean="0"/>
              <a:t> 			Svor</a:t>
            </a:r>
          </a:p>
          <a:p>
            <a:r>
              <a:rPr lang="cs-CZ" dirty="0" smtClean="0"/>
              <a:t> 			Fylit</a:t>
            </a:r>
          </a:p>
          <a:p>
            <a:r>
              <a:rPr lang="cs-CZ" dirty="0" smtClean="0"/>
              <a:t> 			Krystalický vápenec = mramor</a:t>
            </a:r>
          </a:p>
          <a:p>
            <a:r>
              <a:rPr lang="cs-CZ" dirty="0" smtClean="0"/>
              <a:t> 			Amfibolit</a:t>
            </a:r>
          </a:p>
          <a:p>
            <a:endParaRPr lang="cs-CZ" dirty="0" smtClean="0"/>
          </a:p>
          <a:p>
            <a:r>
              <a:rPr lang="cs-CZ" dirty="0" smtClean="0"/>
              <a:t>Krkonoše, Hrubý Jeseník, Orlické hory, Šumava, Krušné hory, Českomoravská vrchovina,  Králický Sněžník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skywalker.cochise.edu/wellerr/rocks/mtrx/6mrx-gneiss-flat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8496944" cy="61602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979712" y="6165304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Rula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6" name="Picture 4" descr="http://skywalker.cochise.edu/wellerr/rocks/mtrx/6gneiss-folded10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0742" y="4437112"/>
            <a:ext cx="3433258" cy="2420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flexiblelearning.auckland.ac.nz/rocks_minerals/rocks/images/schist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0"/>
            <a:ext cx="7920880" cy="594946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028870" y="6021288"/>
            <a:ext cx="982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Svor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img11.rajce.idnes.cz/d1103/1/1969/1969181_2e83852534704102041b60f2d3c993e1/images/fylit_3_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8640"/>
            <a:ext cx="8064896" cy="604867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211960" y="6334780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Fylit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misie.apha.cz/res/data/081/009287_05_03695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4211960" cy="5610332"/>
          </a:xfrm>
          <a:prstGeom prst="rect">
            <a:avLst/>
          </a:prstGeom>
          <a:noFill/>
        </p:spPr>
      </p:pic>
      <p:pic>
        <p:nvPicPr>
          <p:cNvPr id="23556" name="Picture 4" descr="http://proteus.brown.edu/greekpast/admin/image.html?imageid=308457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0"/>
            <a:ext cx="3352800" cy="56483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5661248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Michelangelův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David z mramoru </a:t>
            </a: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			        a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Myronův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Discobolos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z bronzu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ighcountry View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0648"/>
            <a:ext cx="9144000" cy="493776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264642" y="5517232"/>
            <a:ext cx="46554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Amfibolitové pohoří - USA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1" name="Picture 1" descr="11_1_1_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48680"/>
            <a:ext cx="8280920" cy="5802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25" name="Picture 1" descr="11_1_1_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48348"/>
            <a:ext cx="7020272" cy="6609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Picture 4" descr="http://www.suzukibandit.cz/storage/200612131754_Dlouhe_Str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0"/>
            <a:ext cx="7848872" cy="588665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86989" y="6165304"/>
            <a:ext cx="72987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Hrubý Jeseník – elektrárna Dlouhé Stráně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"/>
            <a:ext cx="91440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Zdroje:</a:t>
            </a:r>
          </a:p>
          <a:p>
            <a:r>
              <a:rPr lang="cs-CZ" dirty="0" smtClean="0">
                <a:hlinkClick r:id="rId2"/>
              </a:rPr>
              <a:t>http://kurz.geologie.</a:t>
            </a:r>
            <a:r>
              <a:rPr lang="cs-CZ" dirty="0" err="1" smtClean="0">
                <a:hlinkClick r:id="rId2"/>
              </a:rPr>
              <a:t>sci.muni.cz</a:t>
            </a:r>
            <a:r>
              <a:rPr lang="cs-CZ" dirty="0" smtClean="0">
                <a:hlinkClick r:id="rId2"/>
              </a:rPr>
              <a:t>/kapitola7.htm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http://skywalker.cochise.edu/wellerr/rocks/mtrx/gneissL.htm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http://flexiblelearning.auckland.ac.nz/rocks_minerals/rocks/schist.html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http://geologove-uk.rajce.idnes.cz/metamorfovane_jilovite-piscie_sedimenty_kvarcity/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http://misie.</a:t>
            </a:r>
            <a:r>
              <a:rPr lang="cs-CZ" dirty="0" err="1" smtClean="0">
                <a:hlinkClick r:id="rId6"/>
              </a:rPr>
              <a:t>apha.cz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duchovnicek</a:t>
            </a:r>
            <a:r>
              <a:rPr lang="cs-CZ" dirty="0" smtClean="0">
                <a:hlinkClick r:id="rId6"/>
              </a:rPr>
              <a:t>-archiv/kamen-a-socha-</a:t>
            </a:r>
            <a:r>
              <a:rPr lang="cs-CZ" dirty="0" err="1" smtClean="0">
                <a:hlinkClick r:id="rId6"/>
              </a:rPr>
              <a:t>stepan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sirovatka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stephenhicks.org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art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art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classicalgreek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summitpost.org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amphibolite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mountains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macrosite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inventory</a:t>
            </a:r>
            <a:r>
              <a:rPr lang="cs-CZ" dirty="0" smtClean="0">
                <a:hlinkClick r:id="rId8"/>
              </a:rPr>
              <a:t>-list/194375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http://geologie.</a:t>
            </a:r>
            <a:r>
              <a:rPr lang="cs-CZ" dirty="0" err="1" smtClean="0">
                <a:hlinkClick r:id="rId9"/>
              </a:rPr>
              <a:t>vsb.cz</a:t>
            </a:r>
            <a:r>
              <a:rPr lang="cs-CZ" dirty="0" smtClean="0">
                <a:hlinkClick r:id="rId9"/>
              </a:rPr>
              <a:t>/geologie/KAPITOLY/11_REGION%C3%81LN%C3%8D_GEO/11_</a:t>
            </a:r>
            <a:r>
              <a:rPr lang="cs-CZ" dirty="0" err="1" smtClean="0">
                <a:hlinkClick r:id="rId9"/>
              </a:rPr>
              <a:t>regionalka.htm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suzukibandit.cz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view.php</a:t>
            </a:r>
            <a:r>
              <a:rPr lang="cs-CZ" dirty="0" smtClean="0">
                <a:hlinkClick r:id="rId10"/>
              </a:rPr>
              <a:t>?</a:t>
            </a:r>
            <a:r>
              <a:rPr lang="cs-CZ" dirty="0" err="1" smtClean="0">
                <a:hlinkClick r:id="rId10"/>
              </a:rPr>
              <a:t>cisloclanku</a:t>
            </a:r>
            <a:r>
              <a:rPr lang="cs-CZ" dirty="0" smtClean="0">
                <a:hlinkClick r:id="rId10"/>
              </a:rPr>
              <a:t>=2006120004</a:t>
            </a:r>
            <a:endParaRPr lang="cs-CZ" dirty="0" smtClean="0"/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</a:t>
            </a:r>
            <a:r>
              <a:rPr lang="cs-CZ" smtClean="0"/>
              <a:t>ISBN 80-7235-044-7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117</TotalTime>
  <Words>178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C) Přeměněné horniny</vt:lpstr>
      <vt:lpstr>Prezentace aplikace PowerPoint</vt:lpstr>
      <vt:lpstr>Přeměněné horniny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Usazené horniny</dc:title>
  <dc:creator>Adéla</dc:creator>
  <cp:lastModifiedBy>Lubor</cp:lastModifiedBy>
  <cp:revision>41</cp:revision>
  <dcterms:created xsi:type="dcterms:W3CDTF">2012-10-19T16:06:55Z</dcterms:created>
  <dcterms:modified xsi:type="dcterms:W3CDTF">2012-12-03T17:21:19Z</dcterms:modified>
</cp:coreProperties>
</file>