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3" r:id="rId5"/>
    <p:sldId id="264" r:id="rId6"/>
    <p:sldId id="265" r:id="rId7"/>
    <p:sldId id="261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62" r:id="rId18"/>
    <p:sldId id="275" r:id="rId19"/>
    <p:sldId id="276" r:id="rId20"/>
    <p:sldId id="277" r:id="rId21"/>
    <p:sldId id="2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D9A407A-833F-4BAA-A85D-107E581E842E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C361383-B534-4C72-8EF2-9213D66F5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zempl.westovi.cz/php/vznikpohori.php" TargetMode="External"/><Relationship Id="rId7" Type="http://schemas.openxmlformats.org/officeDocument/2006/relationships/hyperlink" Target="http://geologie.vsb.cz/jelinek/tc-lit-desky.htm" TargetMode="External"/><Relationship Id="rId2" Type="http://schemas.openxmlformats.org/officeDocument/2006/relationships/hyperlink" Target="http://zempl.westovi.cz/php/zemetreseni.ph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-o.de/index.php?cmd=focus_detail2_bild&amp;f_id=298&amp;rang=7&amp;pid=7055" TargetMode="External"/><Relationship Id="rId5" Type="http://schemas.openxmlformats.org/officeDocument/2006/relationships/hyperlink" Target="http://vyuka.zsjarose.cz/index.php?action=lesson_detail&amp;id=96" TargetMode="External"/><Relationship Id="rId4" Type="http://schemas.openxmlformats.org/officeDocument/2006/relationships/hyperlink" Target="http://geoterra.eu/backup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Vnitřní geologické děje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VY_32_INOVACE_06_B_15_Vnitřní </a:t>
            </a:r>
            <a:r>
              <a:rPr lang="cs-CZ" sz="2000" dirty="0"/>
              <a:t>geologické děje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</a:t>
            </a:r>
            <a:r>
              <a:rPr lang="cs-CZ" sz="2000" dirty="0" smtClean="0">
                <a:solidFill>
                  <a:schemeClr val="tx1"/>
                </a:solidFill>
              </a:rPr>
              <a:t>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</a:t>
            </a:r>
            <a:r>
              <a:rPr lang="cs-CZ" sz="2000" dirty="0" smtClean="0">
                <a:solidFill>
                  <a:schemeClr val="tx1"/>
                </a:solidFill>
              </a:rPr>
              <a:t>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7/11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Geologické děje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Vnitřní geologické děje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Geologie, litosférická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deska,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pangea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Příčiny vnitřních geologických jevů: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Vnitřní energie Země</a:t>
            </a:r>
          </a:p>
          <a:p>
            <a:endParaRPr lang="cs-CZ" dirty="0" smtClean="0"/>
          </a:p>
          <a:p>
            <a:r>
              <a:rPr lang="cs-CZ" dirty="0" smtClean="0"/>
              <a:t>Teplo</a:t>
            </a:r>
          </a:p>
          <a:p>
            <a:r>
              <a:rPr lang="cs-CZ" dirty="0" smtClean="0"/>
              <a:t>Pohyb hmot – litosférických desek</a:t>
            </a:r>
          </a:p>
          <a:p>
            <a:r>
              <a:rPr lang="cs-CZ" dirty="0" smtClean="0"/>
              <a:t>Vznik vyvřelých a přeměněných hornin</a:t>
            </a:r>
          </a:p>
          <a:p>
            <a:r>
              <a:rPr lang="cs-CZ" dirty="0" smtClean="0"/>
              <a:t>Vznik pohoří</a:t>
            </a:r>
          </a:p>
          <a:p>
            <a:r>
              <a:rPr lang="cs-CZ" dirty="0" smtClean="0"/>
              <a:t>Zdvih nebo pokles pevniny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zempl.westovi.cz/pic/zemetreseni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9144000" cy="5250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Vrásové pohoř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0"/>
            <a:ext cx="6624736" cy="3181619"/>
          </a:xfrm>
          <a:prstGeom prst="rect">
            <a:avLst/>
          </a:prstGeom>
          <a:noFill/>
        </p:spPr>
      </p:pic>
      <p:pic>
        <p:nvPicPr>
          <p:cNvPr id="20484" name="Picture 4" descr="Kerné pohoř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319907"/>
            <a:ext cx="6264696" cy="35380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geoterra.eu/backup/obrazky/obr7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9144000" cy="3577416"/>
          </a:xfrm>
          <a:prstGeom prst="rect">
            <a:avLst/>
          </a:prstGeom>
          <a:noFill/>
        </p:spPr>
      </p:pic>
      <p:pic>
        <p:nvPicPr>
          <p:cNvPr id="4" name="Picture 2" descr="http://geoterra.eu/backup/obrazky/obr13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4139952" cy="69541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litosférických desek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odděleny hlubokými zlomy</a:t>
            </a:r>
          </a:p>
          <a:p>
            <a:r>
              <a:rPr lang="cs-CZ" dirty="0" smtClean="0"/>
              <a:t>Hlubokomořskými příkopy</a:t>
            </a:r>
          </a:p>
          <a:p>
            <a:r>
              <a:rPr lang="cs-CZ" dirty="0" smtClean="0"/>
              <a:t>Pásemnými pohořími (vysoká, protáhlá horstva)</a:t>
            </a:r>
          </a:p>
          <a:p>
            <a:r>
              <a:rPr lang="cs-CZ" dirty="0" err="1" smtClean="0"/>
              <a:t>Středooceánské</a:t>
            </a:r>
            <a:r>
              <a:rPr lang="cs-CZ" dirty="0" smtClean="0"/>
              <a:t> hřbety</a:t>
            </a:r>
          </a:p>
          <a:p>
            <a:r>
              <a:rPr lang="cs-CZ" dirty="0" smtClean="0"/>
              <a:t>Vznik nové zemské kůry tuhnutím magmatu</a:t>
            </a:r>
          </a:p>
          <a:p>
            <a:r>
              <a:rPr lang="cs-CZ" dirty="0" smtClean="0"/>
              <a:t>Odtlačování desek</a:t>
            </a:r>
          </a:p>
          <a:p>
            <a:r>
              <a:rPr lang="cs-CZ" dirty="0" smtClean="0"/>
              <a:t>Zemětřesení</a:t>
            </a:r>
          </a:p>
          <a:p>
            <a:r>
              <a:rPr lang="cs-CZ" dirty="0" smtClean="0"/>
              <a:t>Sopečná činnost (sopky, výron plynů, gejzírů)</a:t>
            </a:r>
          </a:p>
          <a:p>
            <a:r>
              <a:rPr lang="cs-CZ" dirty="0" smtClean="0"/>
              <a:t>Podsouvání - </a:t>
            </a:r>
            <a:r>
              <a:rPr lang="cs-CZ" dirty="0" err="1" smtClean="0"/>
              <a:t>subdukce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geoterra.eu/backup/obrazky/obr16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76672"/>
            <a:ext cx="7839075" cy="6086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geoterra.eu/backup/obrazky/obr18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2656"/>
            <a:ext cx="9092200" cy="385355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0719" y="4653136"/>
            <a:ext cx="8247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Tento snímek nepodporuje tvrzení předcházející strany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vyuka.zsjarose.cz/data/swic/lessons/9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404664"/>
            <a:ext cx="9177429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www.g-o.de/redaktion/focus/bild3/wachs4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8"/>
            <a:ext cx="9144000" cy="5394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geologie.vsb.cz/jelinek/Nauka_o_Zemi_PTO_htm_files/2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8208912" cy="67638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geologie.vsb.cz/jelinek/Nauka_o_Zemi_PTO_htm_files/2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3656" y="0"/>
            <a:ext cx="9197656" cy="3861048"/>
          </a:xfrm>
          <a:prstGeom prst="rect">
            <a:avLst/>
          </a:prstGeom>
          <a:noFill/>
        </p:spPr>
      </p:pic>
      <p:pic>
        <p:nvPicPr>
          <p:cNvPr id="27652" name="Picture 4" descr="http://geologie.vsb.cz/jelinek/Nauka_o_Zemi_PTO_htm_files/2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885071"/>
            <a:ext cx="4680520" cy="2972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geologie.vsb.cz/jelinek/Nauka_o_Zemi_PTO_htm_files/2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9144000" cy="35453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geologie.vsb.cz/jelinek/Nauka_o_Zemi_PTO_htm_files/2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7438176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geologie.vsb.cz/jelinek/Nauka_o_Zemi_PTO_htm_files/2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516531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74129" y="5373216"/>
            <a:ext cx="7180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Na Islandu vystupuje oceánský hřbet na povrch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Tektonické poruchy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Vrásy</a:t>
            </a:r>
          </a:p>
          <a:p>
            <a:r>
              <a:rPr lang="cs-CZ" dirty="0" smtClean="0"/>
              <a:t>Vrásový přesmyk</a:t>
            </a:r>
          </a:p>
          <a:p>
            <a:r>
              <a:rPr lang="cs-CZ" dirty="0" smtClean="0"/>
              <a:t>Složitý přesmyk = příkrov (Karpaty)</a:t>
            </a:r>
          </a:p>
          <a:p>
            <a:endParaRPr lang="cs-CZ" dirty="0" smtClean="0"/>
          </a:p>
          <a:p>
            <a:r>
              <a:rPr lang="cs-CZ" b="1" i="1" dirty="0" smtClean="0"/>
              <a:t>Zlomy</a:t>
            </a:r>
          </a:p>
          <a:p>
            <a:r>
              <a:rPr lang="cs-CZ" dirty="0" smtClean="0"/>
              <a:t>Pokles, příkopová propadlina, kerný přesmyk</a:t>
            </a:r>
          </a:p>
          <a:p>
            <a:r>
              <a:rPr lang="cs-CZ" dirty="0" smtClean="0"/>
              <a:t>Kerná pohoří (Krkonoše, Krušné hory, Orlické hory)</a:t>
            </a:r>
          </a:p>
          <a:p>
            <a:endParaRPr lang="cs-CZ" dirty="0" smtClean="0"/>
          </a:p>
          <a:p>
            <a:r>
              <a:rPr lang="cs-CZ" b="1" i="1" dirty="0" smtClean="0"/>
              <a:t>Horotvorné pochody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geologie.vsb.cz/jelinek/Nauka_o_Zemi_PTO_htm_files/2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644008" cy="68238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50554" y="1340768"/>
            <a:ext cx="2860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Zlom San </a:t>
            </a:r>
            <a:r>
              <a:rPr lang="cs-CZ" sz="2800" b="1" i="1" dirty="0" err="1" smtClean="0"/>
              <a:t>Andreas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geologie.vsb.cz/jelinek/Nauka_o_Zemi_PTO_htm_files/2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4704"/>
            <a:ext cx="9155642" cy="5013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geologie.vsb.cz/geomorfologie/Prednasky/7_obrazky/7_3_mocnost_ku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0"/>
            <a:ext cx="6804248" cy="56968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2685" y="5949280"/>
            <a:ext cx="58113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Mapa rozložení mocnosti zemské kůry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r>
              <a:rPr lang="cs-CZ" dirty="0" smtClean="0">
                <a:hlinkClick r:id="rId2"/>
              </a:rPr>
              <a:t>http://zempl.westovi.cz/php/zemetreseni.php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http://zempl.westovi.cz/php/vznikpohori.php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http://geoterra.eu/backup/index.html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http://vyuka.zsjarose.cz/index.php?action=lesson_detail&amp;id=96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http://www.g-o.de/index.</a:t>
            </a:r>
            <a:r>
              <a:rPr lang="cs-CZ" dirty="0" err="1" smtClean="0">
                <a:hlinkClick r:id="rId6"/>
              </a:rPr>
              <a:t>php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cmd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focus</a:t>
            </a:r>
            <a:r>
              <a:rPr lang="cs-CZ" dirty="0" smtClean="0">
                <a:hlinkClick r:id="rId6"/>
              </a:rPr>
              <a:t>_detail2_</a:t>
            </a:r>
            <a:r>
              <a:rPr lang="cs-CZ" dirty="0" err="1" smtClean="0">
                <a:hlinkClick r:id="rId6"/>
              </a:rPr>
              <a:t>bild</a:t>
            </a:r>
            <a:r>
              <a:rPr lang="cs-CZ" dirty="0" smtClean="0">
                <a:hlinkClick r:id="rId6"/>
              </a:rPr>
              <a:t>&amp;f_id=298&amp;rang=7&amp;</a:t>
            </a:r>
            <a:r>
              <a:rPr lang="cs-CZ" dirty="0" err="1" smtClean="0">
                <a:hlinkClick r:id="rId6"/>
              </a:rPr>
              <a:t>pid</a:t>
            </a:r>
            <a:r>
              <a:rPr lang="cs-CZ" dirty="0" smtClean="0">
                <a:hlinkClick r:id="rId6"/>
              </a:rPr>
              <a:t>=7055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http://geologie.</a:t>
            </a:r>
            <a:r>
              <a:rPr lang="cs-CZ" dirty="0" err="1" smtClean="0">
                <a:hlinkClick r:id="rId7"/>
              </a:rPr>
              <a:t>vsb.cz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jelinek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tc</a:t>
            </a:r>
            <a:r>
              <a:rPr lang="cs-CZ" dirty="0" smtClean="0">
                <a:hlinkClick r:id="rId7"/>
              </a:rPr>
              <a:t>-lit-desky.</a:t>
            </a:r>
            <a:r>
              <a:rPr lang="cs-CZ" dirty="0" err="1" smtClean="0">
                <a:hlinkClick r:id="rId7"/>
              </a:rPr>
              <a:t>htm</a:t>
            </a:r>
            <a:endParaRPr lang="cs-CZ" dirty="0" smtClean="0"/>
          </a:p>
          <a:p>
            <a:r>
              <a:rPr lang="cs-CZ" dirty="0" smtClean="0"/>
              <a:t>http://geologie.</a:t>
            </a:r>
            <a:r>
              <a:rPr lang="cs-CZ" dirty="0" err="1" smtClean="0"/>
              <a:t>vsb.cz</a:t>
            </a:r>
            <a:r>
              <a:rPr lang="cs-CZ" dirty="0" smtClean="0"/>
              <a:t>/geomorfologie/</a:t>
            </a:r>
            <a:r>
              <a:rPr lang="cs-CZ" dirty="0" err="1" smtClean="0"/>
              <a:t>Prednasky</a:t>
            </a:r>
            <a:r>
              <a:rPr lang="cs-CZ" dirty="0" smtClean="0"/>
              <a:t>/7_kapitola.</a:t>
            </a:r>
            <a:r>
              <a:rPr lang="cs-CZ" smtClean="0"/>
              <a:t>htm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93</TotalTime>
  <Words>256</Words>
  <Application>Microsoft Office PowerPoint</Application>
  <PresentationFormat>Předvádění na obrazovce (4:3)</PresentationFormat>
  <Paragraphs>66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Vrchol</vt:lpstr>
      <vt:lpstr>Vnitřní geologické děje</vt:lpstr>
      <vt:lpstr>Prezentace aplikace PowerPoint</vt:lpstr>
      <vt:lpstr>Příčiny vnitřních geologických jevů:</vt:lpstr>
      <vt:lpstr>Prezentace aplikace PowerPoint</vt:lpstr>
      <vt:lpstr>Prezentace aplikace PowerPoint</vt:lpstr>
      <vt:lpstr>Prezentace aplikace PowerPoint</vt:lpstr>
      <vt:lpstr>Pohyb litosférických desek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Tektonické poruchy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geologické děje</dc:title>
  <dc:creator>Adéla</dc:creator>
  <cp:lastModifiedBy>Lubor</cp:lastModifiedBy>
  <cp:revision>40</cp:revision>
  <dcterms:created xsi:type="dcterms:W3CDTF">2012-10-20T05:27:43Z</dcterms:created>
  <dcterms:modified xsi:type="dcterms:W3CDTF">2012-12-03T17:17:39Z</dcterms:modified>
</cp:coreProperties>
</file>