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72" r:id="rId8"/>
    <p:sldId id="264" r:id="rId9"/>
    <p:sldId id="265" r:id="rId10"/>
    <p:sldId id="270" r:id="rId11"/>
    <p:sldId id="271" r:id="rId12"/>
    <p:sldId id="266" r:id="rId13"/>
    <p:sldId id="267" r:id="rId14"/>
    <p:sldId id="269" r:id="rId15"/>
    <p:sldId id="268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D04CC22-713C-4D1F-9FB8-B23025A4627A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AFE95AE-E50A-41EC-AEA5-356A0ACF9A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kaktusari.eu/phpbb/viewtopic.php?f=12&amp;t=1103&amp;start=90" TargetMode="External"/><Relationship Id="rId7" Type="http://schemas.openxmlformats.org/officeDocument/2006/relationships/hyperlink" Target="http://prvohory.webnode.cz/" TargetMode="External"/><Relationship Id="rId2" Type="http://schemas.openxmlformats.org/officeDocument/2006/relationships/hyperlink" Target="http://zs5vajgar.wu.cz/Prirodopis/Prirodopis9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elegraph.co.uk/science/science-news/3484613/Remains-of-a-Sabre-toothed-tiger-the-size-of-a-horse-found-off-British-coast.html" TargetMode="External"/><Relationship Id="rId5" Type="http://schemas.openxmlformats.org/officeDocument/2006/relationships/hyperlink" Target="http://www.tygri-svet.wbs.cz/Savlozuby-tygr.html" TargetMode="External"/><Relationship Id="rId4" Type="http://schemas.openxmlformats.org/officeDocument/2006/relationships/hyperlink" Target="http://upload.wikimedia.org/wikipedia/commons/d/d6/Brontosaurus_skeleton_1880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Éry vývoje země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/>
              <a:t>VY_32_INOVACE_06_B_17_Éry vývoje Země</a:t>
            </a:r>
            <a:endParaRPr lang="cs-CZ" sz="2000" dirty="0" smtClean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/>
              <a:t>Téma:   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</a:t>
            </a:r>
            <a:r>
              <a:rPr lang="cs-CZ" sz="2000" dirty="0" smtClean="0">
                <a:solidFill>
                  <a:schemeClr val="tx1"/>
                </a:solidFill>
              </a:rPr>
              <a:t>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48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264900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25/10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14/11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Historická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Éry vývoje Země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Geologie, hornina, éra, geologické období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09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Prekambrium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Historická geologie se zabývá vývojem zemské kůry</a:t>
            </a:r>
          </a:p>
          <a:p>
            <a:endParaRPr lang="cs-CZ" dirty="0" smtClean="0"/>
          </a:p>
          <a:p>
            <a:r>
              <a:rPr lang="cs-CZ" dirty="0" smtClean="0"/>
              <a:t>= Prahory + Starohory - 4 600 mil. let – 570 mil. let </a:t>
            </a:r>
          </a:p>
          <a:p>
            <a:endParaRPr lang="cs-CZ" dirty="0"/>
          </a:p>
          <a:p>
            <a:r>
              <a:rPr lang="cs-CZ" dirty="0" smtClean="0"/>
              <a:t>(bakterie, sinice, řasy, prvoci + mnohobuněční bezobratlí)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93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zs5vajgar.wu.cz/Prirodopis/Geol-ery1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13" y="260648"/>
            <a:ext cx="9085015" cy="645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98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Kambrium/Ordovik/</a:t>
            </a:r>
            <a:r>
              <a:rPr lang="cs-CZ" b="1" i="1" dirty="0" err="1" smtClean="0"/>
              <a:t>Siolur</a:t>
            </a:r>
            <a:r>
              <a:rPr lang="cs-CZ" b="1" i="1" dirty="0" smtClean="0"/>
              <a:t>/Devon/Karbon/Perm</a:t>
            </a:r>
          </a:p>
          <a:p>
            <a:endParaRPr lang="cs-CZ" dirty="0"/>
          </a:p>
          <a:p>
            <a:r>
              <a:rPr lang="cs-CZ" dirty="0" smtClean="0"/>
              <a:t>Trilobiti, ostnokožci, první obratlovci</a:t>
            </a:r>
          </a:p>
          <a:p>
            <a:r>
              <a:rPr lang="cs-CZ" dirty="0" smtClean="0"/>
              <a:t>Koráli, primitivní rostliny, obojživelníci</a:t>
            </a:r>
          </a:p>
          <a:p>
            <a:r>
              <a:rPr lang="cs-CZ" dirty="0" smtClean="0"/>
              <a:t>Plavuně, přesličky, kapradiny, </a:t>
            </a:r>
          </a:p>
          <a:p>
            <a:r>
              <a:rPr lang="cs-CZ" dirty="0" smtClean="0"/>
              <a:t>Černé uhlí</a:t>
            </a:r>
          </a:p>
          <a:p>
            <a:r>
              <a:rPr lang="cs-CZ" dirty="0" smtClean="0"/>
              <a:t>Hmyz, plazi, jehličnany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772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zs5vajgar.wu.cz/Prirodopis/Geol-ery2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66" y="207763"/>
            <a:ext cx="9152666" cy="647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3949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files.prvohory.webnode.cz/200000056-d8bdbd9b78/Pange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0"/>
            <a:ext cx="6120680" cy="688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42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Druhohory a třetihory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Druhohory</a:t>
            </a:r>
            <a:r>
              <a:rPr lang="cs-CZ" dirty="0" smtClean="0"/>
              <a:t>: Trias/Jura/Křída</a:t>
            </a:r>
          </a:p>
          <a:p>
            <a:r>
              <a:rPr lang="cs-CZ" dirty="0" smtClean="0"/>
              <a:t>Rozvoj plazů „jurský park“ + první ptáci + primitivní savci – vyhynutí plazů…….</a:t>
            </a:r>
          </a:p>
          <a:p>
            <a:r>
              <a:rPr lang="cs-CZ" dirty="0" smtClean="0"/>
              <a:t>Alpy, </a:t>
            </a:r>
            <a:r>
              <a:rPr lang="cs-CZ" dirty="0" err="1" smtClean="0"/>
              <a:t>Himalaje</a:t>
            </a:r>
            <a:endParaRPr lang="cs-CZ" dirty="0" smtClean="0"/>
          </a:p>
          <a:p>
            <a:r>
              <a:rPr lang="cs-CZ" dirty="0" smtClean="0"/>
              <a:t>Vrby, topoly</a:t>
            </a:r>
          </a:p>
          <a:p>
            <a:endParaRPr lang="cs-CZ" dirty="0" smtClean="0"/>
          </a:p>
          <a:p>
            <a:r>
              <a:rPr lang="cs-CZ" b="1" i="1" dirty="0" smtClean="0"/>
              <a:t>Třetihory</a:t>
            </a:r>
            <a:r>
              <a:rPr lang="cs-CZ" dirty="0" smtClean="0"/>
              <a:t>: Paleogén/Neogén</a:t>
            </a:r>
          </a:p>
          <a:p>
            <a:r>
              <a:rPr lang="cs-CZ" dirty="0" smtClean="0"/>
              <a:t>Savci – šavlozubý tygr, kopytníci, primáti</a:t>
            </a:r>
          </a:p>
          <a:p>
            <a:r>
              <a:rPr lang="cs-CZ" dirty="0" smtClean="0"/>
              <a:t>Jehličnany, dub, javor, bříza, olše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187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zs5vajgar.wu.cz/Prirodopis/Geol-ery3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64" y="20238"/>
            <a:ext cx="8871588" cy="685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155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d/d6/Brontosaurus_skeleton_1880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9" y="1196752"/>
            <a:ext cx="9141639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92673" y="5229200"/>
            <a:ext cx="21748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Brontosaurus</a:t>
            </a:r>
            <a:endParaRPr lang="cs-CZ" sz="2800" b="1" i="1" dirty="0"/>
          </a:p>
        </p:txBody>
      </p:sp>
      <p:pic>
        <p:nvPicPr>
          <p:cNvPr id="7172" name="Picture 4" descr="http://www.junak-ratiskovice.cz/files/u4/brontosaurus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180" y="0"/>
            <a:ext cx="2369358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246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tygri-svet.wbs.cz/savlozuby_tygr/zuby_tcgr_savlozubz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68595"/>
            <a:ext cx="3810000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tygri-svet.wbs.cz/savlozuby_tygr/smilodonsavlozu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64" y="3296094"/>
            <a:ext cx="4641684" cy="357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i.telegraph.co.uk/multimedia/archive/01117/sabre-tooth-tiger-_1117360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" y="-35834"/>
            <a:ext cx="5304081" cy="3320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66359" y="764704"/>
            <a:ext cx="2358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Šavlozubý tygr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62444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tvrtohory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Pleistocén/Holocén</a:t>
            </a:r>
          </a:p>
          <a:p>
            <a:endParaRPr lang="cs-CZ" b="1" i="1" dirty="0" smtClean="0"/>
          </a:p>
          <a:p>
            <a:r>
              <a:rPr lang="cs-CZ" dirty="0" smtClean="0"/>
              <a:t>5 dob ledových + 4 meziledové</a:t>
            </a:r>
          </a:p>
          <a:p>
            <a:endParaRPr lang="cs-CZ" dirty="0" smtClean="0"/>
          </a:p>
          <a:p>
            <a:r>
              <a:rPr lang="cs-CZ" dirty="0" smtClean="0"/>
              <a:t>Mamuti, koně, sobi, losi, hyeny, lišky, vlci</a:t>
            </a:r>
          </a:p>
          <a:p>
            <a:endParaRPr lang="cs-CZ" dirty="0" smtClean="0"/>
          </a:p>
          <a:p>
            <a:r>
              <a:rPr lang="cs-CZ" dirty="0" smtClean="0"/>
              <a:t>Vývoj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88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zs5vajgar.wu.cz/Prirodopis/Geol-ery4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6598"/>
            <a:ext cx="9144000" cy="645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91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nd05.jxs.cz/912/247/a0619c7291_83712986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4" y="836712"/>
            <a:ext cx="9151013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555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Obráze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8469"/>
            <a:ext cx="6552728" cy="675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52728" y="1196752"/>
            <a:ext cx="2591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Zalednění Evropy ve čtvrtohorách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1258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80-7235-044-7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zs5vajgar.wu.cz/Prirodopis/Prirodopis9.html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kaktusari.eu/phpbb/viewtopic.php?f=12&amp;t=1103&amp;start=90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upload.wikimedia.org/wikipedia/commons/d/d6/Brontosaurus_skeleton_1880s.jpg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www.tygri-svet.wbs.cz/Savlozuby-tygr.html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www.telegraph.co.uk/science/science-news/3484613/Remains-of-a-Sabre-toothed-tiger-the-size-of-a-horse-found-off-British-coast.html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http://prvohory.webnode.cz/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73</TotalTime>
  <Words>276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Éry vývoje země</vt:lpstr>
      <vt:lpstr>Prezentace aplikace PowerPoint</vt:lpstr>
      <vt:lpstr>Prekambrium</vt:lpstr>
      <vt:lpstr>Prezentace aplikace PowerPoint</vt:lpstr>
      <vt:lpstr>Prvohory</vt:lpstr>
      <vt:lpstr>Prezentace aplikace PowerPoint</vt:lpstr>
      <vt:lpstr>Prezentace aplikace PowerPoint</vt:lpstr>
      <vt:lpstr>Druhohory a třetihory</vt:lpstr>
      <vt:lpstr>Prezentace aplikace PowerPoint</vt:lpstr>
      <vt:lpstr>Prezentace aplikace PowerPoint</vt:lpstr>
      <vt:lpstr>Prezentace aplikace PowerPoint</vt:lpstr>
      <vt:lpstr>Čtvrtohory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vnější geologické děje</dc:title>
  <dc:creator>Adéla</dc:creator>
  <cp:lastModifiedBy>Lubor</cp:lastModifiedBy>
  <cp:revision>31</cp:revision>
  <dcterms:created xsi:type="dcterms:W3CDTF">2012-10-20T06:22:40Z</dcterms:created>
  <dcterms:modified xsi:type="dcterms:W3CDTF">2012-12-03T17:20:16Z</dcterms:modified>
</cp:coreProperties>
</file>