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8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81" r:id="rId24"/>
    <p:sldId id="279" r:id="rId25"/>
    <p:sldId id="280" r:id="rId26"/>
    <p:sldId id="282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309" autoAdjust="0"/>
    <p:restoredTop sz="94610" autoAdjust="0"/>
  </p:normalViewPr>
  <p:slideViewPr>
    <p:cSldViewPr>
      <p:cViewPr varScale="1">
        <p:scale>
          <a:sx n="103" d="100"/>
          <a:sy n="103" d="100"/>
        </p:scale>
        <p:origin x="-10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6F65D1-9227-455F-8FE1-E8DFFEE0DB6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187F03-C817-442C-A99F-EB82A121F4D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187F03-C817-442C-A99F-EB82A121F4D0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187F03-C817-442C-A99F-EB82A121F4D0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187F03-C817-442C-A99F-EB82A121F4D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187F03-C817-442C-A99F-EB82A121F4D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187F03-C817-442C-A99F-EB82A121F4D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187F03-C817-442C-A99F-EB82A121F4D0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187F03-C817-442C-A99F-EB82A121F4D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187F03-C817-442C-A99F-EB82A121F4D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187F03-C817-442C-A99F-EB82A121F4D0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187F03-C817-442C-A99F-EB82A121F4D0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187F03-C817-442C-A99F-EB82A121F4D0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187F03-C817-442C-A99F-EB82A121F4D0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187F03-C817-442C-A99F-EB82A121F4D0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187F03-C817-442C-A99F-EB82A121F4D0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187F03-C817-442C-A99F-EB82A121F4D0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187F03-C817-442C-A99F-EB82A121F4D0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187F03-C817-442C-A99F-EB82A121F4D0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187F03-C817-442C-A99F-EB82A121F4D0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187F03-C817-442C-A99F-EB82A121F4D0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187F03-C817-442C-A99F-EB82A121F4D0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187F03-C817-442C-A99F-EB82A121F4D0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187F03-C817-442C-A99F-EB82A121F4D0}" type="slidenum">
              <a:rPr lang="cs-CZ" smtClean="0"/>
              <a:pPr/>
              <a:t>22</a:t>
            </a:fld>
            <a:endParaRPr lang="cs-CZ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187F03-C817-442C-A99F-EB82A121F4D0}" type="slidenum">
              <a:rPr lang="cs-CZ" smtClean="0"/>
              <a:pPr/>
              <a:t>23</a:t>
            </a:fld>
            <a:endParaRPr lang="cs-CZ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187F03-C817-442C-A99F-EB82A121F4D0}" type="slidenum">
              <a:rPr lang="cs-CZ" smtClean="0"/>
              <a:pPr/>
              <a:t>24</a:t>
            </a:fld>
            <a:endParaRPr lang="cs-CZ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187F03-C817-442C-A99F-EB82A121F4D0}" type="slidenum">
              <a:rPr lang="cs-CZ" smtClean="0"/>
              <a:pPr/>
              <a:t>25</a:t>
            </a:fld>
            <a:endParaRPr lang="cs-CZ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187F03-C817-442C-A99F-EB82A121F4D0}" type="slidenum">
              <a:rPr lang="cs-CZ" smtClean="0"/>
              <a:pPr/>
              <a:t>26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5535A-69C4-493B-8633-B13AD7C4151A}" type="datetime1">
              <a:rPr lang="cs-CZ" smtClean="0"/>
              <a:pPr/>
              <a:t>9.12.2012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0C81578-B996-4F51-8430-CDAD016D56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448DCA3-EDEA-43C5-8418-67A536CD716B}" type="datetime1">
              <a:rPr lang="cs-CZ" smtClean="0"/>
              <a:pPr/>
              <a:t>9.12.2012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90C81578-B996-4F51-8430-CDAD016D56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CFEAE-17FC-4C89-A0AF-D974EB4F0B01}" type="datetime1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81578-B996-4F51-8430-CDAD016D56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75663-8465-4151-BD8C-C72C34DA1F88}" type="datetime1">
              <a:rPr lang="cs-CZ" smtClean="0"/>
              <a:pPr/>
              <a:t>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81578-B996-4F51-8430-CDAD016D56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81578-B996-4F51-8430-CDAD016D56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A0CD7-53C1-47A9-8325-157F1C93515A}" type="datetime1">
              <a:rPr lang="cs-CZ" smtClean="0"/>
              <a:pPr/>
              <a:t>9.12.2012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33EE2-6C26-4A4B-BF97-59CE508BF746}" type="datetime1">
              <a:rPr lang="cs-CZ" smtClean="0"/>
              <a:pPr/>
              <a:t>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81578-B996-4F51-8430-CDAD016D56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AA23C-E70E-4C9D-BDB0-20CFE6E8507B}" type="datetime1">
              <a:rPr lang="cs-CZ" smtClean="0"/>
              <a:pPr/>
              <a:t>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81578-B996-4F51-8430-CDAD016D56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A732ECD5-9ED4-4134-93F1-7BAEACC44646}" type="datetime1">
              <a:rPr lang="cs-CZ" smtClean="0"/>
              <a:pPr/>
              <a:t>9.12.2012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0C81578-B996-4F51-8430-CDAD016D56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44B4C0-D022-4917-A8AB-05647C92D7B4}" type="datetime1">
              <a:rPr lang="cs-CZ" smtClean="0"/>
              <a:pPr/>
              <a:t>9.12.2012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0C81578-B996-4F51-8430-CDAD016D56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19DAC-B780-4E51-9827-F46637725B9E}" type="datetime1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81578-B996-4F51-8430-CDAD016D56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C7B7BE-4CEA-4741-8DEB-ED6FDEAEDECD}" type="datetime1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81578-B996-4F51-8430-CDAD016D56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B496788-CDD1-431A-AE7B-EB6C963EEC89}" type="datetime1">
              <a:rPr lang="cs-CZ" smtClean="0"/>
              <a:pPr/>
              <a:t>9.12.2012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90C81578-B996-4F51-8430-CDAD016D56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dt="0"/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png"/><Relationship Id="rId7" Type="http://schemas.openxmlformats.org/officeDocument/2006/relationships/image" Target="../media/image1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8.jpe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4.jpe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jpeg"/><Relationship Id="rId4" Type="http://schemas.openxmlformats.org/officeDocument/2006/relationships/image" Target="../media/image3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Franti%C5%A1ek_Palack%C3%BD" TargetMode="External"/><Relationship Id="rId3" Type="http://schemas.openxmlformats.org/officeDocument/2006/relationships/hyperlink" Target="http://www.kiss98.cz/kiss-tip/nocni-prohlidka-narodniho-divadla-24-2-od-2230-590.html" TargetMode="External"/><Relationship Id="rId7" Type="http://schemas.openxmlformats.org/officeDocument/2006/relationships/hyperlink" Target="http://cs.wikipedia.org/wiki/Josef_Kajet%C3%A1n_Tyl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o%C5%BEena_N%C4%9Bmcov%C3%A1_1850.jpg" TargetMode="External"/><Relationship Id="rId11" Type="http://schemas.openxmlformats.org/officeDocument/2006/relationships/hyperlink" Target="http://cs.wikipedia.org/wiki/Karel_Ign%C3%A1c_Th%C3%A1m" TargetMode="External"/><Relationship Id="rId5" Type="http://schemas.openxmlformats.org/officeDocument/2006/relationships/hyperlink" Target="http://cs.wikipedia.org/wiki/Karel_Havl%C3%AD%C4%8Dek_Borovsk%C3%BD" TargetMode="External"/><Relationship Id="rId10" Type="http://schemas.openxmlformats.org/officeDocument/2006/relationships/hyperlink" Target="http://cs.wikipedia.org/wiki/Josef_Dobrovsk%C3%BD" TargetMode="External"/><Relationship Id="rId4" Type="http://schemas.openxmlformats.org/officeDocument/2006/relationships/hyperlink" Target="http://cs.wikipedia.org/wiki/N%C3%A1rodn%C3%AD_divadlo" TargetMode="External"/><Relationship Id="rId9" Type="http://schemas.openxmlformats.org/officeDocument/2006/relationships/hyperlink" Target="http://www.digital-guide.cz/cs/realie/vedci-a-ucenci/josef-jungmann/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cestina.janstraka.com/tag/mikolas-ales/" TargetMode="External"/><Relationship Id="rId3" Type="http://schemas.openxmlformats.org/officeDocument/2006/relationships/hyperlink" Target="http://www.prague-tourism.eu/mapy/mapa-prahy.htm" TargetMode="External"/><Relationship Id="rId7" Type="http://schemas.openxmlformats.org/officeDocument/2006/relationships/hyperlink" Target="http://www.babylonie.cz/mikolas-ales-jan-zizka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Mikol%C3%A1%C5%A1_Ale%C5%A1" TargetMode="External"/><Relationship Id="rId11" Type="http://schemas.openxmlformats.org/officeDocument/2006/relationships/hyperlink" Target="http://fm3b.blog.cz/galerie/dejiny-vytvarne-kultury/ceske-vytvarne-umeni-mezi-romantismem-a-secesi/obrazek/80738473" TargetMode="External"/><Relationship Id="rId5" Type="http://schemas.openxmlformats.org/officeDocument/2006/relationships/hyperlink" Target="http://udu.ff.cuni.cz/soubory/galerie/01%20Cechy/Biegel%20-%20Architektura%2019%20stoleti/slides/53%20Josef%20Zitek,%20Josef%20Schulz,%20Praha%20-%20Nove%20Mesto,%20Narodni%20divadlo,%201866-83.html" TargetMode="External"/><Relationship Id="rId10" Type="http://schemas.openxmlformats.org/officeDocument/2006/relationships/hyperlink" Target="http://history-if.blog.cz/1203/rozvoj-v-ceskych-zemich-v-2-pol-19-stoleti" TargetMode="External"/><Relationship Id="rId4" Type="http://schemas.openxmlformats.org/officeDocument/2006/relationships/hyperlink" Target="http://www.cojeco.cz/index.php?detail=1&amp;id_desc=108738&amp;s_lang=2" TargetMode="External"/><Relationship Id="rId9" Type="http://schemas.openxmlformats.org/officeDocument/2006/relationships/hyperlink" Target="http://veranovotna.blog.cz/galerie/ceske-madony/obrazek/63950843" TargetMode="Externa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antidicaprio2.blog.cz/rubrika/zajimavosti" TargetMode="External"/><Relationship Id="rId3" Type="http://schemas.openxmlformats.org/officeDocument/2006/relationships/hyperlink" Target="http://cs.wikipedia.org/wiki/Soubor:Jan_Vil%C3%ADmek_-_Vojt%C4%9Bch_Hynais.jpg" TargetMode="External"/><Relationship Id="rId7" Type="http://schemas.openxmlformats.org/officeDocument/2006/relationships/hyperlink" Target="http://cs.wikipedia.org/wiki/Josef_V%C3%A1clav_Myslbek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otky.sme.sk/fotka/44008/fragmenty-historie" TargetMode="External"/><Relationship Id="rId5" Type="http://schemas.openxmlformats.org/officeDocument/2006/relationships/hyperlink" Target="http://eo.wikipedia.org/wiki/Dosiero:%C5%BDen%C3%AD%C5%A1ek.opona.ND.jpg" TargetMode="External"/><Relationship Id="rId10" Type="http://schemas.openxmlformats.org/officeDocument/2006/relationships/hyperlink" Target="http://leccos.com/index.php/clanky/myslbek-josef-vaclav" TargetMode="External"/><Relationship Id="rId4" Type="http://schemas.openxmlformats.org/officeDocument/2006/relationships/hyperlink" Target="http://www.andreas-praefcke.de/carthalia/europe/cz_praha_narodni_interior.htm" TargetMode="External"/><Relationship Id="rId9" Type="http://schemas.openxmlformats.org/officeDocument/2006/relationships/hyperlink" Target="http://www.pametnimedaile.cz/cz/kolekce/cesti-svati/historie/" TargetMode="Externa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magickasvatba.cz/sluzby/svatebni-obrad/prazske-pamatky/narodni-divadlo" TargetMode="External"/><Relationship Id="rId3" Type="http://schemas.openxmlformats.org/officeDocument/2006/relationships/hyperlink" Target="http://cs.wikipedia.org/wiki/Bed%C5%99ich_Smetana" TargetMode="External"/><Relationship Id="rId7" Type="http://schemas.openxmlformats.org/officeDocument/2006/relationships/hyperlink" Target="http://operaplus.cz/polemika-transformace-prazske-opery-podle-hermana/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bozppo.vfn.cz/pozar.htm" TargetMode="External"/><Relationship Id="rId5" Type="http://schemas.openxmlformats.org/officeDocument/2006/relationships/hyperlink" Target="http://operaplus.cz/legenda-ceske-opery/" TargetMode="External"/><Relationship Id="rId4" Type="http://schemas.openxmlformats.org/officeDocument/2006/relationships/hyperlink" Target="http://otavinka.blog.cz/1007/dnes-ma-svatek-libuse" TargetMode="External"/><Relationship Id="rId9" Type="http://schemas.openxmlformats.org/officeDocument/2006/relationships/hyperlink" Target="http://www.arkadahotel.cz/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vstupenky.ticket-art.cz/index.php?pg=misto&amp;id=27" TargetMode="External"/><Relationship Id="rId3" Type="http://schemas.openxmlformats.org/officeDocument/2006/relationships/hyperlink" Target="http://programy.sms.cz/index.php?P_id_kategorie=9167&amp;P_soubor=/televize/divadlo.php?stav=fotogalerie&amp;divadlo=eoa312qil&amp;uniqid=34fe83920a396dcacfd1aa2adbda6c71" TargetMode="External"/><Relationship Id="rId7" Type="http://schemas.openxmlformats.org/officeDocument/2006/relationships/hyperlink" Target="http://www.pragap.com/cs/divadla/stavovske-divadlo/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raha_Nova_Scena.jpg" TargetMode="External"/><Relationship Id="rId5" Type="http://schemas.openxmlformats.org/officeDocument/2006/relationships/hyperlink" Target="http://www.stavbaweb.cz/Divadla-kina-koncertni-sine/Fasadu-Narodniho-divadla-opravi-firma-OHL-ZS-za-788-mil-Kc.html" TargetMode="External"/><Relationship Id="rId4" Type="http://schemas.openxmlformats.org/officeDocument/2006/relationships/hyperlink" Target="http://www.rukopisy-rkz.cz/rkz/gagan/jag/rukopisy/kdojekdo/kdojekdo.htm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418328"/>
            <a:ext cx="7488832" cy="514617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3356992"/>
            <a:ext cx="8305800" cy="2736304"/>
          </a:xfrm>
        </p:spPr>
        <p:txBody>
          <a:bodyPr/>
          <a:lstStyle/>
          <a:p>
            <a:r>
              <a:rPr lang="cs-CZ" sz="6000" b="1" u="sng" spc="300" dirty="0" smtClean="0">
                <a:cs typeface="Andalus" pitchFamily="2" charset="-78"/>
              </a:rPr>
              <a:t>Národní  divadlo</a:t>
            </a:r>
          </a:p>
          <a:p>
            <a:endParaRPr lang="cs-CZ" sz="6000" b="1" u="sng" spc="300" dirty="0" smtClean="0">
              <a:cs typeface="Andalus" pitchFamily="2" charset="-78"/>
            </a:endParaRPr>
          </a:p>
          <a:p>
            <a:r>
              <a:rPr lang="cs-CZ" sz="3600" b="1" spc="0" dirty="0" smtClean="0">
                <a:solidFill>
                  <a:schemeClr val="tx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ndalus" pitchFamily="2" charset="-78"/>
              </a:rPr>
              <a:t>ICT 2 – 1 - 42</a:t>
            </a:r>
            <a:endParaRPr lang="cs-CZ" sz="3200" b="1" spc="0" dirty="0" smtClean="0">
              <a:solidFill>
                <a:schemeClr val="tx1">
                  <a:lumMod val="8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ndalus" pitchFamily="2" charset="-78"/>
            </a:endParaRPr>
          </a:p>
          <a:p>
            <a:endParaRPr lang="cs-CZ" sz="6000" b="1" u="sng" spc="300" dirty="0" smtClean="0">
              <a:cs typeface="Andalus" pitchFamily="2" charset="-78"/>
            </a:endParaRPr>
          </a:p>
          <a:p>
            <a:endParaRPr lang="cs-CZ" sz="4000" b="1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7200" u="sng" spc="300" dirty="0" smtClean="0">
                <a:solidFill>
                  <a:schemeClr val="accent3">
                    <a:lumMod val="50000"/>
                  </a:schemeClr>
                </a:solidFill>
                <a:cs typeface="Andalus" pitchFamily="2" charset="-78"/>
              </a:rPr>
              <a:t/>
            </a:r>
            <a:br>
              <a:rPr lang="cs-CZ" sz="7200" u="sng" spc="300" dirty="0" smtClean="0">
                <a:solidFill>
                  <a:schemeClr val="accent3">
                    <a:lumMod val="50000"/>
                  </a:schemeClr>
                </a:solidFill>
                <a:cs typeface="Andalus" pitchFamily="2" charset="-78"/>
              </a:rPr>
            </a:br>
            <a:r>
              <a:rPr lang="cs-CZ" sz="7200" u="sng" spc="300" dirty="0" smtClean="0">
                <a:solidFill>
                  <a:schemeClr val="accent3">
                    <a:lumMod val="50000"/>
                  </a:schemeClr>
                </a:solidFill>
                <a:cs typeface="Andalus" pitchFamily="2" charset="-78"/>
              </a:rPr>
              <a:t/>
            </a:r>
            <a:br>
              <a:rPr lang="cs-CZ" sz="7200" u="sng" spc="300" dirty="0" smtClean="0">
                <a:solidFill>
                  <a:schemeClr val="accent3">
                    <a:lumMod val="50000"/>
                  </a:schemeClr>
                </a:solidFill>
                <a:cs typeface="Andalus" pitchFamily="2" charset="-78"/>
              </a:rPr>
            </a:br>
            <a:r>
              <a:rPr lang="cs-CZ" sz="7200" u="sng" spc="300" dirty="0" smtClean="0">
                <a:solidFill>
                  <a:schemeClr val="accent3">
                    <a:lumMod val="50000"/>
                  </a:schemeClr>
                </a:solidFill>
                <a:cs typeface="Andalus" pitchFamily="2" charset="-78"/>
              </a:rPr>
              <a:t/>
            </a:r>
            <a:br>
              <a:rPr lang="cs-CZ" sz="7200" u="sng" spc="300" dirty="0" smtClean="0">
                <a:solidFill>
                  <a:schemeClr val="accent3">
                    <a:lumMod val="50000"/>
                  </a:schemeClr>
                </a:solidFill>
                <a:cs typeface="Andalus" pitchFamily="2" charset="-78"/>
              </a:rPr>
            </a:br>
            <a:r>
              <a:rPr lang="cs-CZ" sz="7200" u="sng" spc="300" dirty="0" smtClean="0">
                <a:solidFill>
                  <a:schemeClr val="accent3">
                    <a:lumMod val="50000"/>
                  </a:schemeClr>
                </a:solidFill>
                <a:cs typeface="Andalus" pitchFamily="2" charset="-78"/>
              </a:rPr>
              <a:t/>
            </a:r>
            <a:br>
              <a:rPr lang="cs-CZ" sz="7200" u="sng" spc="300" dirty="0" smtClean="0">
                <a:solidFill>
                  <a:schemeClr val="accent3">
                    <a:lumMod val="50000"/>
                  </a:schemeClr>
                </a:solidFill>
                <a:cs typeface="Andalus" pitchFamily="2" charset="-78"/>
              </a:rPr>
            </a:br>
            <a:r>
              <a:rPr lang="cs-CZ" sz="7200" u="sng" spc="300" dirty="0" smtClean="0">
                <a:solidFill>
                  <a:schemeClr val="accent3">
                    <a:lumMod val="50000"/>
                  </a:schemeClr>
                </a:solidFill>
                <a:cs typeface="Andalus" pitchFamily="2" charset="-78"/>
              </a:rPr>
              <a:t/>
            </a:r>
            <a:br>
              <a:rPr lang="cs-CZ" sz="7200" u="sng" spc="300" dirty="0" smtClean="0">
                <a:solidFill>
                  <a:schemeClr val="accent3">
                    <a:lumMod val="50000"/>
                  </a:schemeClr>
                </a:solidFill>
                <a:cs typeface="Andalus" pitchFamily="2" charset="-78"/>
              </a:rPr>
            </a:br>
            <a:r>
              <a:rPr lang="cs-CZ" sz="7200" u="sng" spc="300" dirty="0" smtClean="0">
                <a:solidFill>
                  <a:schemeClr val="accent3">
                    <a:lumMod val="50000"/>
                  </a:schemeClr>
                </a:solidFill>
                <a:cs typeface="Andalus" pitchFamily="2" charset="-78"/>
              </a:rPr>
              <a:t/>
            </a:r>
            <a:br>
              <a:rPr lang="cs-CZ" sz="7200" u="sng" spc="300" dirty="0" smtClean="0">
                <a:solidFill>
                  <a:schemeClr val="accent3">
                    <a:lumMod val="50000"/>
                  </a:schemeClr>
                </a:solidFill>
                <a:cs typeface="Andalus" pitchFamily="2" charset="-78"/>
              </a:rPr>
            </a:br>
            <a:r>
              <a:rPr lang="cs-CZ" sz="7200" u="sng" spc="300" dirty="0" smtClean="0">
                <a:solidFill>
                  <a:schemeClr val="accent3">
                    <a:lumMod val="50000"/>
                  </a:schemeClr>
                </a:solidFill>
                <a:cs typeface="Andalus" pitchFamily="2" charset="-78"/>
              </a:rPr>
              <a:t/>
            </a:r>
            <a:br>
              <a:rPr lang="cs-CZ" sz="7200" u="sng" spc="300" dirty="0" smtClean="0">
                <a:solidFill>
                  <a:schemeClr val="accent3">
                    <a:lumMod val="50000"/>
                  </a:schemeClr>
                </a:solidFill>
                <a:cs typeface="Andalus" pitchFamily="2" charset="-78"/>
              </a:rPr>
            </a:br>
            <a:r>
              <a:rPr lang="cs-CZ" sz="7200" u="sng" spc="300" dirty="0" smtClean="0">
                <a:solidFill>
                  <a:schemeClr val="accent3">
                    <a:lumMod val="50000"/>
                  </a:schemeClr>
                </a:solidFill>
                <a:cs typeface="Andalus" pitchFamily="2" charset="-78"/>
              </a:rPr>
              <a:t/>
            </a:r>
            <a:br>
              <a:rPr lang="cs-CZ" sz="7200" u="sng" spc="300" dirty="0" smtClean="0">
                <a:solidFill>
                  <a:schemeClr val="accent3">
                    <a:lumMod val="50000"/>
                  </a:schemeClr>
                </a:solidFill>
                <a:cs typeface="Andalus" pitchFamily="2" charset="-78"/>
              </a:rPr>
            </a:br>
            <a:r>
              <a:rPr lang="cs-CZ" sz="7200" u="sng" spc="300" dirty="0" smtClean="0">
                <a:solidFill>
                  <a:schemeClr val="accent3">
                    <a:lumMod val="50000"/>
                  </a:schemeClr>
                </a:solidFill>
                <a:cs typeface="Andalus" pitchFamily="2" charset="-78"/>
              </a:rPr>
              <a:t/>
            </a:r>
            <a:br>
              <a:rPr lang="cs-CZ" sz="7200" u="sng" spc="300" dirty="0" smtClean="0">
                <a:solidFill>
                  <a:schemeClr val="accent3">
                    <a:lumMod val="50000"/>
                  </a:schemeClr>
                </a:solidFill>
                <a:cs typeface="Andalus" pitchFamily="2" charset="-78"/>
              </a:rPr>
            </a:br>
            <a:endParaRPr lang="cs-CZ" sz="7200" u="sng" spc="300" dirty="0">
              <a:solidFill>
                <a:schemeClr val="accent3">
                  <a:lumMod val="50000"/>
                </a:schemeClr>
              </a:solidFill>
              <a:cs typeface="Andalus" pitchFamily="2" charset="-78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0C81578-B996-4F51-8430-CDAD016D569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1835696" y="6203667"/>
            <a:ext cx="5040560" cy="384048"/>
          </a:xfrm>
        </p:spPr>
        <p:txBody>
          <a:bodyPr/>
          <a:lstStyle/>
          <a:p>
            <a:pPr algn="ctr"/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3345160"/>
          </a:xfrm>
        </p:spPr>
        <p:txBody>
          <a:bodyPr/>
          <a:lstStyle/>
          <a:p>
            <a:r>
              <a:rPr lang="cs-CZ" sz="3200" dirty="0" smtClean="0"/>
              <a:t>jedna z dominant hlavního města </a:t>
            </a:r>
          </a:p>
          <a:p>
            <a:r>
              <a:rPr lang="cs-CZ" sz="3200" dirty="0" smtClean="0"/>
              <a:t>architektonicky skvostně řešená</a:t>
            </a:r>
          </a:p>
          <a:p>
            <a:r>
              <a:rPr lang="cs-CZ" sz="3200" spc="3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symbolem soudržnosti </a:t>
            </a:r>
            <a:r>
              <a:rPr lang="cs-CZ" sz="3200" spc="3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a </a:t>
            </a:r>
            <a:r>
              <a:rPr lang="cs-CZ" sz="3200" spc="3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sebeuvědomění českého národa</a:t>
            </a:r>
            <a:r>
              <a:rPr lang="cs-CZ" sz="3200" dirty="0" smtClean="0"/>
              <a:t> </a:t>
            </a:r>
          </a:p>
          <a:p>
            <a:r>
              <a:rPr lang="cs-CZ" sz="3200" dirty="0" smtClean="0"/>
              <a:t>v době národního obrození a nejvyšší metou tuzemských umělců</a:t>
            </a:r>
          </a:p>
          <a:p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Národní divadlo</a:t>
            </a:r>
            <a:endParaRPr lang="cs-CZ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92013" y="4221088"/>
            <a:ext cx="2976331" cy="21782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Zástupný symbol pro číslo snímku 6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0C81578-B996-4F51-8430-CDAD016D569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6"/>
          </p:nvPr>
        </p:nvSpPr>
        <p:spPr>
          <a:xfrm>
            <a:off x="1619672" y="6203667"/>
            <a:ext cx="409532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celospolečenský proces</a:t>
            </a:r>
          </a:p>
          <a:p>
            <a:r>
              <a:rPr lang="cs-CZ" b="1" dirty="0" smtClean="0"/>
              <a:t>formovala se jím moderní česká společnost (národní)</a:t>
            </a:r>
          </a:p>
          <a:p>
            <a:r>
              <a:rPr lang="cs-CZ" b="1" dirty="0" smtClean="0"/>
              <a:t>byl součástí přechodu od feudalismu </a:t>
            </a:r>
            <a:r>
              <a:rPr lang="cs-CZ" b="1" dirty="0" smtClean="0"/>
              <a:t>                                ke </a:t>
            </a:r>
            <a:r>
              <a:rPr lang="cs-CZ" b="1" dirty="0" smtClean="0"/>
              <a:t>kapitalismu </a:t>
            </a:r>
          </a:p>
          <a:p>
            <a:r>
              <a:rPr lang="cs-CZ" b="1" dirty="0" smtClean="0"/>
              <a:t>usiloval o základní občanské svobody.</a:t>
            </a:r>
            <a:endParaRPr lang="cs-CZ" dirty="0" smtClean="0"/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nejdůležitější úkol </a:t>
            </a:r>
            <a:r>
              <a:rPr lang="cs-CZ" b="1" dirty="0" smtClean="0"/>
              <a:t>– </a:t>
            </a:r>
            <a:r>
              <a:rPr lang="cs-CZ" b="1" spc="300" dirty="0" smtClean="0"/>
              <a:t>zachránit český jazyk </a:t>
            </a:r>
            <a:r>
              <a:rPr lang="cs-CZ" b="1" spc="300" dirty="0" smtClean="0"/>
              <a:t>                      a </a:t>
            </a:r>
            <a:r>
              <a:rPr lang="cs-CZ" b="1" spc="300" dirty="0" smtClean="0"/>
              <a:t>zlepšit jeho stav, obnovit </a:t>
            </a:r>
            <a:r>
              <a:rPr lang="cs-CZ" b="1" spc="300" dirty="0" smtClean="0"/>
              <a:t>úctu k</a:t>
            </a:r>
            <a:r>
              <a:rPr lang="cs-CZ" b="1" spc="300" dirty="0" smtClean="0"/>
              <a:t> českým dějinám, propagovat slovanskou vzájemnost a zájem o prostý lid</a:t>
            </a:r>
            <a:endParaRPr lang="cs-CZ" spc="300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České národní obrození</a:t>
            </a:r>
            <a:endParaRPr lang="cs-CZ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0C81578-B996-4F51-8430-CDAD016D569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1691680" y="6203667"/>
            <a:ext cx="4023320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16832"/>
            <a:ext cx="5987008" cy="4536504"/>
          </a:xfrm>
        </p:spPr>
        <p:txBody>
          <a:bodyPr/>
          <a:lstStyle/>
          <a:p>
            <a:r>
              <a:rPr lang="cs-CZ" sz="3200" spc="300" dirty="0" smtClean="0"/>
              <a:t>Karel  Havlíček  Borovský</a:t>
            </a:r>
          </a:p>
          <a:p>
            <a:r>
              <a:rPr lang="cs-CZ" sz="3200" spc="300" dirty="0" smtClean="0"/>
              <a:t>Božena  Němcová</a:t>
            </a:r>
          </a:p>
          <a:p>
            <a:r>
              <a:rPr lang="cs-CZ" sz="3200" spc="300" dirty="0" smtClean="0"/>
              <a:t>Josef  Kajetán  Tyl</a:t>
            </a:r>
          </a:p>
          <a:p>
            <a:r>
              <a:rPr lang="cs-CZ" sz="3200" spc="300" dirty="0" smtClean="0"/>
              <a:t>František  Palacký</a:t>
            </a:r>
          </a:p>
          <a:p>
            <a:r>
              <a:rPr lang="cs-CZ" sz="3200" spc="300" dirty="0" smtClean="0"/>
              <a:t>Václav  </a:t>
            </a:r>
            <a:r>
              <a:rPr lang="cs-CZ" sz="3200" spc="300" dirty="0" err="1" smtClean="0"/>
              <a:t>Thám</a:t>
            </a:r>
            <a:endParaRPr lang="cs-CZ" sz="3200" spc="300" dirty="0" smtClean="0"/>
          </a:p>
          <a:p>
            <a:r>
              <a:rPr lang="cs-CZ" sz="3200" spc="300" dirty="0" smtClean="0"/>
              <a:t>Josef  </a:t>
            </a:r>
            <a:r>
              <a:rPr lang="cs-CZ" sz="3200" spc="300" dirty="0" err="1" smtClean="0"/>
              <a:t>Jungmann</a:t>
            </a:r>
            <a:endParaRPr lang="cs-CZ" sz="3200" spc="300" dirty="0" smtClean="0"/>
          </a:p>
          <a:p>
            <a:r>
              <a:rPr lang="cs-CZ" sz="3200" spc="300" dirty="0" smtClean="0"/>
              <a:t>Josef  Dobrovský      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Představitelé národního obrození</a:t>
            </a:r>
            <a:endParaRPr lang="cs-CZ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0C81578-B996-4F51-8430-CDAD016D569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1403648" y="6203667"/>
            <a:ext cx="4311352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3933056"/>
            <a:ext cx="2030077" cy="247992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476672"/>
            <a:ext cx="2013712" cy="266429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3573016"/>
            <a:ext cx="2088232" cy="258940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31840" y="404664"/>
            <a:ext cx="2124660" cy="273630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00192" y="548680"/>
            <a:ext cx="1910651" cy="266429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843808" y="3284984"/>
            <a:ext cx="1953116" cy="275916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572000" y="2132856"/>
            <a:ext cx="2157460" cy="288032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0" name="Zástupný symbol pro číslo snímku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0C81578-B996-4F51-8430-CDAD016D569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6"/>
          </p:nvPr>
        </p:nvSpPr>
        <p:spPr>
          <a:xfrm>
            <a:off x="1907704" y="6203667"/>
            <a:ext cx="4320480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 idx="4294967295"/>
          </p:nvPr>
        </p:nvSpPr>
        <p:spPr>
          <a:xfrm>
            <a:off x="838200" y="404665"/>
            <a:ext cx="8305800" cy="1080119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Národní divadlo</a:t>
            </a:r>
            <a:endParaRPr lang="cs-CZ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838200" y="1556793"/>
            <a:ext cx="7694240" cy="129614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budova Národního divadla sídlí </a:t>
            </a:r>
            <a:r>
              <a:rPr lang="cs-CZ" sz="2400" spc="300" dirty="0" smtClean="0">
                <a:solidFill>
                  <a:schemeClr val="accent3">
                    <a:lumMod val="50000"/>
                  </a:schemeClr>
                </a:solidFill>
              </a:rPr>
              <a:t>na rohu ulice Národní a Smetanova nábřeží</a:t>
            </a:r>
          </a:p>
          <a:p>
            <a:r>
              <a:rPr lang="cs-CZ" sz="2400" dirty="0" smtClean="0"/>
              <a:t>leží na pravém břehu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Vltavy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81578-B996-4F51-8430-CDAD016D569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166592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pic>
        <p:nvPicPr>
          <p:cNvPr id="36866" name="Picture 2" descr="http://www.prague-tourism.eu/obrazky/prague-map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2492896"/>
            <a:ext cx="3816424" cy="3602169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vznikla v rámci poslední fáze národního obrození v roce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1844</a:t>
            </a:r>
            <a:r>
              <a:rPr lang="cs-CZ" sz="3200" dirty="0" smtClean="0"/>
              <a:t>, kdy v tehdejší provincii rakouské monarchie vrcholily buditelské snahy</a:t>
            </a:r>
          </a:p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žádost o výstavbu samostatného českého divadla</a:t>
            </a:r>
            <a:r>
              <a:rPr lang="cs-CZ" sz="3200" dirty="0" smtClean="0"/>
              <a:t> předložil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koncem ledna roku 1845</a:t>
            </a:r>
            <a:r>
              <a:rPr lang="cs-CZ" sz="3200" dirty="0" smtClean="0"/>
              <a:t> stavovskému výboru českého sněmu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František Palacký</a:t>
            </a:r>
            <a:r>
              <a:rPr lang="cs-CZ" sz="3200" dirty="0" smtClean="0"/>
              <a:t> a již v dubnu bylo žadatelům uděleno potřebné oprávnění.</a:t>
            </a:r>
          </a:p>
          <a:p>
            <a:endParaRPr lang="cs-CZ" sz="3200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myšlenka zbudování divadla</a:t>
            </a:r>
            <a:endParaRPr lang="cs-CZ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0C81578-B996-4F51-8430-CDAD016D569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2257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3200" dirty="0" smtClean="0"/>
              <a:t>teprve v roce </a:t>
            </a:r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1851 </a:t>
            </a:r>
            <a:r>
              <a:rPr lang="cs-CZ" sz="3200" dirty="0" smtClean="0"/>
              <a:t>vyšlo první veřejné provolání </a:t>
            </a:r>
          </a:p>
          <a:p>
            <a:pPr>
              <a:buNone/>
            </a:pPr>
            <a:r>
              <a:rPr lang="cs-CZ" sz="3200" dirty="0" smtClean="0"/>
              <a:t>   k zahájení sbírek</a:t>
            </a:r>
          </a:p>
          <a:p>
            <a:r>
              <a:rPr lang="cs-CZ" sz="3200" dirty="0" smtClean="0"/>
              <a:t>přispívali chudí lidé stejně jako šlechtici, vědci či umělci, včetně samotného císaře Františka Josefa II. </a:t>
            </a:r>
          </a:p>
          <a:p>
            <a:r>
              <a:rPr lang="cs-CZ" sz="3000" dirty="0" smtClean="0"/>
              <a:t>rok po otevření sbírek byl z prvních finančních výnosů zakoupen pozemek, který čítal necelých </a:t>
            </a:r>
          </a:p>
          <a:p>
            <a:pPr>
              <a:buNone/>
            </a:pPr>
            <a:r>
              <a:rPr lang="cs-CZ" sz="3000" dirty="0" smtClean="0"/>
              <a:t>   28 arů, a tak došlo pouze k výstavbě </a:t>
            </a:r>
            <a:r>
              <a:rPr lang="cs-CZ" sz="3500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Prozatímního divadla v roce 1862.</a:t>
            </a:r>
            <a:endParaRPr lang="cs-CZ" sz="3000" dirty="0" smtClean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Sbírky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0C81578-B996-4F51-8430-CDAD016D569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6"/>
          </p:nvPr>
        </p:nvSpPr>
        <p:spPr>
          <a:xfrm>
            <a:off x="1907704" y="6203667"/>
            <a:ext cx="489654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16. května 1868 </a:t>
            </a:r>
            <a:r>
              <a:rPr lang="cs-CZ" b="1" dirty="0" smtClean="0"/>
              <a:t>položeny základní kameny</a:t>
            </a:r>
          </a:p>
          <a:p>
            <a:r>
              <a:rPr lang="cs-CZ" dirty="0" smtClean="0"/>
              <a:t>architekt  </a:t>
            </a:r>
            <a:r>
              <a:rPr lang="cs-CZ" b="1" dirty="0" smtClean="0"/>
              <a:t>Josef  Zítek</a:t>
            </a:r>
            <a:r>
              <a:rPr lang="cs-CZ" dirty="0" smtClean="0"/>
              <a:t> </a:t>
            </a:r>
          </a:p>
          <a:p>
            <a:r>
              <a:rPr lang="cs-CZ" dirty="0" smtClean="0"/>
              <a:t>stavba  se nesla v </a:t>
            </a:r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duchu novorenesance</a:t>
            </a:r>
            <a:r>
              <a:rPr lang="cs-CZ" dirty="0" smtClean="0"/>
              <a:t>, ale byla ovlivněna slovanskou mytologií a Rukopisy</a:t>
            </a:r>
          </a:p>
          <a:p>
            <a:r>
              <a:rPr lang="cs-CZ" dirty="0" smtClean="0"/>
              <a:t>malíři a sochaři : </a:t>
            </a:r>
            <a:r>
              <a:rPr lang="cs-CZ" b="1" dirty="0" smtClean="0"/>
              <a:t>Mikoláš Aleš</a:t>
            </a:r>
          </a:p>
          <a:p>
            <a:pPr>
              <a:buNone/>
            </a:pPr>
            <a:r>
              <a:rPr lang="cs-CZ" b="1" dirty="0" smtClean="0"/>
              <a:t>                                  Vojtěch </a:t>
            </a:r>
            <a:r>
              <a:rPr lang="cs-CZ" b="1" dirty="0" err="1" smtClean="0"/>
              <a:t>Hynais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                             </a:t>
            </a:r>
            <a:r>
              <a:rPr lang="cs-CZ" b="1" dirty="0" smtClean="0"/>
              <a:t>Josef Václav </a:t>
            </a:r>
            <a:r>
              <a:rPr lang="cs-CZ" b="1" dirty="0" err="1" smtClean="0"/>
              <a:t>Myslbek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                                  Josef  Mánes</a:t>
            </a:r>
          </a:p>
          <a:p>
            <a:pPr>
              <a:buNone/>
            </a:pPr>
            <a:r>
              <a:rPr lang="cs-CZ" dirty="0" smtClean="0"/>
              <a:t>                                 </a:t>
            </a:r>
            <a:r>
              <a:rPr lang="cs-CZ" b="1" dirty="0" smtClean="0"/>
              <a:t>František  Ženíšek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Národní divadlo</a:t>
            </a:r>
            <a:endParaRPr lang="cs-CZ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0C81578-B996-4F51-8430-CDAD016D569C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1763688" y="6203667"/>
            <a:ext cx="3951312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text 7"/>
          <p:cNvSpPr>
            <a:spLocks noGrp="1"/>
          </p:cNvSpPr>
          <p:nvPr>
            <p:ph type="body" idx="2"/>
          </p:nvPr>
        </p:nvSpPr>
        <p:spPr>
          <a:xfrm>
            <a:off x="6876256" y="1700808"/>
            <a:ext cx="1984248" cy="316632"/>
          </a:xfrm>
        </p:spPr>
        <p:txBody>
          <a:bodyPr>
            <a:noAutofit/>
          </a:bodyPr>
          <a:lstStyle/>
          <a:p>
            <a:r>
              <a:rPr lang="cs-CZ" sz="20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 architekt </a:t>
            </a:r>
            <a:endParaRPr lang="cs-CZ" sz="2000" b="1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Josef  Zítek</a:t>
            </a:r>
            <a:endParaRPr lang="cs-CZ" sz="2800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3140494"/>
            <a:ext cx="2261322" cy="31688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0C81578-B996-4F51-8430-CDAD016D569C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2257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8674" name="AutoShape 2" descr="data:image/jpeg;base64,/9j/4AAQSkZJRgABAQAAAQABAAD/2wCEAAkGBhQSERUUEhQVFRUVGB8YFxgXGBwcGBgaHhcbHBkYFxocHSceGBkjGhoXHy8gIycpLCwsHB4xNTAqNSYrLCkBCQoKDgwNDw8PFCkYFBgpKSkpKSkpKSkpKSkpKSkpKSkpKSkpKSkpKSkpKSkpKSkpKSkpKSkpKSkpKSkpKSkpKf/AABEIAMwA9wMBIgACEQEDEQH/xAAcAAACAgMBAQAAAAAAAAAAAAAFBgMEAQIHAAj/xABBEAACAQIEBAMFBgMGBgMBAAABAhEDIQAEEjEFIkFRBhNhMnGBkaEjQlKx0fAUweEHFTNicqJDgpLC0vEkU7Jz/8QAFgEBAQEAAAAAAAAAAAAAAAAAAAEC/8QAFxEBAQEBAAAAAAAAAAAAAAAAABEBIf/aAAwDAQACEQMRAD8A6SuN5xGDjfAZxg4Hcc4qaFOQJJ6nYRuTcSegEi/XCtm+NVjlnc19NRgIEqQq6RIAgAudQMjv8DYLZ8MFjWdTqapVV9TC5AMjSASFF4vJ7gdUzieQFCvqfZAGkCPMYGTpB2EdTO2xnDvkOMRlaeYqVmAYjUCFgHZ1AjazT1GBedq5SvV8yqXaTIpx9xQZZubYkEi94MAk4qq/iDg9FqL1mdVLQyISDFxGgjeQNBn8Iwn5nNQppmnzKZJbVf8ACWUGC0Nue/bBHxLxCiczqVGFIqE0yAxAWAwEnSQdp3gWwBpViGMXA26WF5gfE9hfFUy8AoGoGp1RV1OU8l4PI5AIbVJMReJgmO9um8KQiigaNWkao2J6kTcT2OEXwHmDXIRreTpdDFmVWYAG9irEiRuBB2x0NRAjE1NYqxBnbAXivBRXZGa6oJKgWIJUqCSYN1mNrYNke44rtddIEFhFxbbr3t064iBPhyitIOArAOwaSZtp03vtqRiAJiYwg8Wr1UzTVKl35mK+ypQKZpkgho8sAAH8W179Tr09LeYO0MO4kGR6iPiJwt+OeDo9J6rOiQQoMTZtKtsCWa1gO3paqQ/DGUD1x5YYkErB603QqbyBqAM9CQDE9Gbxb4dptRoUsv5eqnTJJBI1UwhaVN9Q1DVEkgN2YnCXmOJE0wFAEEDaTaYg97jaNovGHPwzTqutwWamFZGkQVkOIUSCRIuBMEjrgulxOGv5wWkFU+YjUmEjS5phlUWnST7vjjrXDq61qSVdIGtQ0ECQe09wZE4jz3BUqKv3WRtSkTY6tTCJEg/oemLtKgqzpESdR95/9DBluMZK48Mew0Y0Dfr+/wBBgN4szASgDpdn1AoEXUdQBO3YCZiD64NYD8S4xWWqKVGmkkrz1HhYbVJCrdo0nqDPSL4gRsj/AGdZgg6jpZpBBMwCJ9v8VzJuJPpOKy/2ZZiCwIVCByueYGDOoQOUMN94YGLEYfOPeNKGVDaiHdCAUDANeCIBubHoDsZjCnw3x7Vr06vmFVRDJbSdIXdtRHtNO1OeaYmBBKF5HIpTJXynrVCEdFiHUwxEcgMM5UETIWT92cCON1K/mmlmp811p6n9p9JUESk3qECmD15Y6nHsz4nP8Q1RHewMMSC5kMNIPKQp1nuRHoMDq3EBWrS50hmUa7hggGk/eN43kk+uCiSZOmz1KGWY8+oMtSnBC0xrBQmSGOkgixExcXxa4b4damGaoofTZlhSQTtctCw0gki/NB2YAuGVBSqLUDPAqELp5SwiAdRmASYNpANsMGXz0ZryKAV0rCmzKYC6xTBdpO6zqN5FpjA0ucO4Yz1VSQpZ/L3up2IIkGNx8+2Oj8O8FpVVqkeWSjqiwCCCoWlVemo1KdyVk3AnbFU+GFcU9CfbGqWR5CUwoGoJqW7ysQeX2SBEGWzK+Gq2gTm66tpiVaRJX2jrFzYWAXp2xcQv5rw7lIGWor5tbVuA5RYUmGKG7QG6nrIHT2ClPwUcqJpVtSxDCrSDwBAAVVZdUm5m1id8YxUOi43JxqMbFQQQbg2PuxgJPE3NYq9eLMfLpaoVVF2rHqxRBv8AiIECDOmY4FVzmU1ffcAqDABWdSj0YAkSd4HS+HDM8LpVCNaA6RpH+mQdNulhbbFhVAsAAOw2xaE3NcPFCgaj0wXaAtIk6JhQWcXE8upo3gAk45+/DnOZ8rmDMbzcwQWMj8UAmANycdurZdWjUoaLiROKNPgdMVfOiXveBuethvBI+JxatcoyvharVUrI+zfSVPtKWpgp3gMQVvbUPXBih4Cr06kbgsymLjy2VgWPQGwMTuRtvjpFHJomrSoGpizerEySfWYxNhSkjw34efL5yCSVRHUT1TUrJpNp3vAgGe+HMY2KjfGuoHboYxEexhkB+F8Zx7AR1gTIi0XPU9wP19cCeJ8F/iDTVifLXUGWduljvJTlB6At3kGwcewCYPCqVKuZQE0x9yCTpOmnoJBtClbAdLd8HuAcFGWp6AQbki2w6C97fvuScY8MUexjGcewHhj2PY9OIBvGuIPTVRSUNUdoAYwoUXd2OwAXv3G+2FLiXisMEqBzCPoFYCSzCz+Sh5brq5iJ5oG2Gvj2RWrSKMP8X7PUDBVSZYz2AWSOsAG2E7jnhL+IFPy6qJQpKaabEL1ZyAeYuQ215gjbFUrV3fNVX8hWACfa6FXuSVpqDLCygc0kKZ9B3FcxTColIlwAdRZNBJ1OFYwbkKQJPrsLYauAUv4bLu9NGIqpUJqFXaVVo5Bp0ry6mJa8Ra1wHA6mXpp/EMFarSgLQeW81utVoFkWbC9137wAq0aRyqJJNpmLCDJO0GPffpiAN6wf3vi1xGsHqM4XTrJYKNgCxsPdtio6QSDYgwR1xGmCZEDbr/X54N+G+KUqVVKlYkikBoUCL+aDzHYwCxv2AwMzFQOYgarKpWAIiL2udrz3xEcowF7GxA6kQbiOlvywR3nI8V8xo0yehAHNpaRaeWVJ3jcbbYO0MsoghdPpJ672nHGfCHiI5dlNQHRq0i45YZSUIOwVjq3kdoJx0rw74oFVzSeC3MUdWDI4X2hIA0usiVN4gybnFZGOK1StOVQOSQLsyQN51KrEXA6dcexS8QeJ6WV0q6tUqPdKVNdTmN2joAJv78ewBkY3GNRjYYgzGMEY2xqcBgjGDjJxjAanEVSrG8AdSTEfriU4Q/7ReJKTSRKiSpYsLlhMdrRbY4oPcQ8W0achSXI/DsPeenvxT4T4wSqDJpyWPKHWQJgdeawF/wBMJPh/hAzdYIxYog11Gc2VR2QcoJJi89T0xPxTi9JXKU6FM0hZQygmJ32kTvGLFdHTii9QY79MTJnUOxGOaZTjtAf8DR603dT/ALWGLdPjCk8mZqr2WoiVAPiYb64RHRVcHY42wi0+LVLaKmXqe/XSP5spwQ/visn/AA3e0zSZag+R0t9OuEDTjOFlfFqr7epe/mU3T66Y+uLVDxVSbZkP+lgT8hJGIDePYp8N4itbUyTAMX2mBte2LmKPRjGNpxhja2/TECtx7I1qwQNmPJAGqsqkqipzTzfemy39TYY5pnGWkKoyxqmlV5F1g8yyJYQLMCrLfoffHSvEnDGqKnmsxpqTUrKoJNTSNSraBAC7GbnAvK+GqC0Fq1allAdoA0qoOvyhIIgGCVncMLDYqtwGgRkKhqVi1DUUI2WPZK0m2gEnmgixgTfCrneFtARarVHSKKFY0cxJKA731jfv1kAEs1nV+wplXSkPZQNJCW+0IUWdmDAGC0ki1jiXxBk/M1ZjK02Q0PLDLaUcwwOgE3H3gbS27GcUVuF+E1ppRqVqdQs7MumQrk8pplRMgQHk3IPQwMCPGNJPPJjTUImosALqj7kC221/fvjpHDPFNBctSrNSiobNCzo1MTOo7AzqCDmuABcTzn+6a2br1qoUQG1VGdtIUMSATrM6dz3A+WIIOH8Jq1KtKpSSu6lhDU1+0Gk7AxpBhbHa3ocWeF8N8zMrTXSuttIJaVhZ8wK5uxF1ECCSbWGCeb4cxdVpFGDOQhYOupgo1NTqTqggKAxiwECNWGg+F6OgPmFDghUJkzS02VaAXmNSo7agDcTe9sAjZvgbec6GoTzPJUEwVuSRAJsEkqN46wMXMvxurQpCqmXZbrLskItZJBYT1IDA2kyRNhhnHiSnk2qOPJrvqXUyMAQxDBhAXkJgSb6mLXMABY4n4lzOdLAUwtOuOZFWQdMfaFiCxIlbj/KBvBDpXh/ggyytmcy5fMVADUqtfSCRCIBMKJAt6bbY9hH8a+LKlSkaOlqYDBGUOCF0Xh9I9okrYtbQbdT7AjrwxsBjRcSriIwca43JxqcBjFXP8RSiheowVR9fQdziXM1dKloJjoN94tJAxynx7xx6+Zams6KNoF7/AHmP5enxxRe4740Nak5R3pjVpRVjmEC7tMiLmw6i+FnL8VZaNRVIlt5Ck6YOogkSCbCx74r5fIvVIE6VgkFpCzExbqbDEmUyRSomu51CFGkz3kXEaeh3mO+Kpl8ISmUzZ+8SiHuBDMRHaLYF5rKG5O+0Gbdeo2ucWqHBKuY1tTWFBgKpEAWPVwZM3n8oxmpwXNLIir2tqPwNiD8xiipQDGn5RchA0xusmxJi8WHzwPzOWKNB/Y6H3Ri8y10jWg1BuoG3qAJN/XbEeYLQZSY2I1C20X/TAaZGkGDjS7PHJpaAN5JEEt0tI640bM1EYiTItiegwBLWAX7uoEmTBF4nriKpTDlisnSJa21wLwTaYGAvcP4xmCGIqgBRJDtv6KOp/pjV+PyYq0qVT3ooPvkX2xVybFDIIMiIJtBkEHb0xpnaUsSoidgMAx+H/FdKgTFDSGiSpJ9wEkwPTDvw7jdKuJpuD3HUe8G4xyrh2YKh0ZmCOAGCk3INgQCJEE2xrSDU31U2IIvIke79+uA7LiOvXVFLMYUCSf3v7sAvDHiDzl01IFT8/wBLfDFjxRXVKSsz6OcadU+WX2XzIIJX0BmYMGMRCh4y4zWzFEqCKal1CU1k1aksyrrg6QOV+W5nTvvhdoeOKy0WpVFWoPYYkWCySUhCAQ1pIiRadjgtxHLVatWtSy9IlgCzVmiZ6mmKcBC2nSNzvtfCZxLKGnUqK5IZbWWASBFtrEg9Np3NsTWj23HKeapVjQpuuZqJTRrbINOoJBFjAG46bXhl8JVldcyNQKGqWAvZGRYkMAYIB9CNrY5enh5jlqdSmxfXrbSBAAWNfMDAMavaINgIw4+BnLMyBEEHnIABZL6UMNpgFekkggxBY4qA/GOA1KVfzqSSlYMwDKToAcRpGiV0rBiPZVhMRNOjWpplaqa6k1KhEE6UAUBRUPMNdUzOkzJgmwku3jbhmZq0g1IgkMSSJ1wAQAgvOqSbEH1vADVODKMupRlKMBoSow03LMzVXYjlU6iQFLAzc7mAQwpZYUKrTWqPU8xGrswhUMHUIjmIiL7AzbDH4e8WnMV10nykglVIApF5UlFYjlcBkWwMl2NtUYVeG5ZszVdWXUKaE04LLRSmDI0hhyLdXlugiJIxTzOQrVHEK6Bt2aUTWZdo1nmAa+uekxgCedzeXRXrVGSrmS0aXbUJVmJIFOFdTqEarcv/AC4G8L4hTcsczmKyaiiFUTU2hWsJJgBeixv0kY9kPAuYrI9RuQgiA5MuWYfy7xJIGNa/hdqaoG5qtWo1FF1QRUDJcgi63K9L+ojANHBOC0s1VPk03fL0lHmTU/xq5UXMjUkBmJ6Erj2CfhnwpXoGlXyjny6iDzKdTlYHSehgMNW09ycexR0VcbA4jXEea4hTpafMYLrOlZ2J7YyizOK1WvKM1NlaAfUSPUHA0+INYpimP8ak9RWbYFIkSL9T07YTOHcarOdJpMFq0yS1PTzGEcMJAQBWgEdNTTi4CHFqrplK1dG85q55m8yPKUONAVQdxIBA2JG4whrlKzybgBbn2eQbkm2ofnhp4BnDNDXVTSKTnSGktLCzL35QR1t6Yk8QUeV6qE3ULt0NQWJJv0tHU40qiKlanQSjTYOPLaoNQIUC8hALF+Y3aSdXTGcvlq9dV8zL6dK/ZNTBEDmlWideo273mR1E+JmC1Qi1CyKgEB5AN7WtsBbF7gj0tCh/LW0cyEGLX1BRPXr+WAe/BeUqU6bpUQLDysmGMqJEQBAiJB+Axd8R1KtOnroKC2q8rI0wZ2vuB88KeXemASKoWAOdK7i/Xl1/v64u8M4wQ1UrXoOjMDL61E6QDpNyBAUc15nEQYzOfdMt5r0wakAlLrcsB6x3xVovRqUPPqUFGkMSAATbeDaZwt53xRWqZqxYojAjypZCAL3azAkm/bDDwjj7VKZNSi8F2VfLTUsDp02g39PhijTK8PymYp+aiFVEgzI2vcScQZbw7lMwhaiwI2JAED02HTF/hfH6LLUVhpUVGUDy3EKIEMb825Pvxtw2rlabOlJkUEAnmiZmBftDH/mGIBI8IKQfIrcp5WCmQR2MMRFvyxUzHgJ1uIqHYCwvtckC3xw1cH4TRoKy0SIcz7QPSO/bHuD8D/h0ZQ7vqMgsSSLd+2AQ63hbMJ/wjPQgkwbXhZ918VP7trIG1U35biV62nUCJIidj2x07hOVq00YVKhqNuGMeg2xDkhWFKaoVqq6o0iFO8D42wHOcpxCrRdW0A6YJjUJ2sZn8sNeRqJnabV5em9MvC6mqAGFOvy7ajawHc4NZPJfxCA1qShryDcWO4nFjKcNo5fVoCpJv0+A7D0GADUuGGhlqp1Q9QiNYZgNlUaNXMwHSRJ3MXwi8V8PNUy9FqRU+Vr1AErLCrDBQ5mUUAkkGALmAMPfibilIBJBbyiatlDeyCF0lkZQSxgHl2Nxixl6NBMorqFqLQpkqWUWIUlomQpJ3gx02wUneEvDlSqabuo8tQ9RAdUjzSQILAq4jm3m/eJPcT8N+QKdTKroqLUQEUpHmIXUNrXrA72AmAJsycPydNEGgAagLgAWuV2AEAGB6YnpaSWjdTB+IDfkQcRC/wCJNdaMpQAkiahJEIggQRc3B262HUkD+NcBT7NK5Bo0lUU1UDzKryvmMUG8wLRpG+G9KQQEkmLsSx+JubAAfAAYS+OUGzBc1Gc0o1GjTADNSDcockBvtGsoMAAMxuMAscW8Xu9FKeXpinTBCAzrdiJKo/KAR1gA3i+KPD/EVUVCczLlKWlARGqWHtvBMHTfowUrs2GrK+HKdGn5lT7NCWqUwoh0YE6RTglijJDElp5VmBbCJxjhNQ1S5p1BTILamvyAks4NhBuQPXrOCnjI8Up0cuVD0nfzBVNMsCCF54Cg7KqTsscs9RiPwrnvPzFSuWQPUliQJaghLFAgKlAQVFRj1tO5xz6ozqgUaRqVdUG5kkqGOwsZI9b+m+XqFKugPogwGDCBMe0wHMlgT0scB9A8HRtJmsKq7CFUaSshlLLAa9thBBxnCf4WoVaQQDOUUZhNWi+hmTlOmGkFgY1aZEBuox7BD2uEL+07PgPQXTJWakzANwI/24ennSdMaotNxPSYIMY4940q5k5j/wCSqq+kBdHslZMFTJO873wxca5rxNWenTpg6FpqygpYkNJbUxvGwgWwPOlSJIIJEgEswE7j7sxaPTFFmM3OLOTyDOfZaOp7Y0sE3JqMSZ2hbLBM2BMgAQd/dibL8PqMwDrAn2vL1XAMSJuLRhw4StLywgSnU0grOpZYDZmvvzMPhi1T4fRqT/8AHg9dJB3mbi/U/sYI5lmc2FsrKepIWDuLSbwIwQyuUIWRVTsIYSdjN4tcj34h4r4aelXdSpKBjDExK9DJtO04ePDNEPlUFRaZYC2ogELsptvvuJ3wC0rGmWIYMt5DpNrjmsRO2BuRydQryIH1EkQARA6RuL94x0SvwCm4fzKFO+oakINjMHoZgKcL+Q4Wi0SBlTUKsQNgxE73nsP2cAIyuWZRddMgkWKhgYtcXi4+WI89XZSdOodJVyJkmCDJ6R+927McCpUk1BcwDIHISSJjcSBFhN8Zq8HSmFDV61zpWV17xuDMezf3+7AKuT4jWSmDSasN2fSSYMxLR1Nt8W6fiKsYliSx0c6LLbwDqsp5t5wZr+GSok1qQQWLNTUEbdogTAne/SDihV8NkVNJag0C41MoPKZk6v8AV/ttvgIaXiAkGaeXZlMMNIB3O2gDtvttiZPEOmdVJlI/BVde3diOvxxLV8HVCLUPXlqyInsUM2//AF6YrHwi0MPJqqQJAIVgbqSNx69vywFyn4uUCS2YXsC6vPqAUv8APEec8YBqZArsDKka6IWYcH2la+1xH54ENwLRMeYCJ9qm0bxHIT6fM9pxBXyZsPMHtjq6xeI5l9NwDuOxwBzjPjSqSqUKiFubV5epWErAnzB/mkR1g9MWsiWzLt53mU9KUwNBpyNQ2fWLkm1jv2ws06BUgqae8krUUnT20kzM3HcYJcSWuNHlo5PlILFpDaBBBQjURuJkW2xBJRyyan8ynmajhysqXI0AjShKtAgzIHc4M5TIUPJXVl6yjRpMG5UT7Whgb+uNfBvEIpFaxIfWx5tUmYvJ36C3x3w1Uac6DqMaSCs2MmQSO+CBVDOUthXK7A61ggDYSQDI9+JsjScNUZHSp5rBiVMBYVVt7UyF7Ygp8I0vRlSIrVWaw2IOmSPeMY4Rw0eVTBpyWVizmdYINheTf39MQHK1AOIYAjqPriHO5IVFK7aiJMXMGfn2N4wKqceNH/EUkwYtoCgDqx79t7YKvn1Wl5jMukRJU6l3ixG/9MBT4lmstR5q2kFVA2LELJI5VBtynp930xyvxL4hprUqfwrv9s0urJyoQNIgaiC2xBIkbgg2w8cW43kXptTNaUc6n52LNMMAjEnQjXW0dgR1562Sy7I5URWY8qU7pTRYgnd2bSHJH/VGCqeV8M1Kil9WotBWDuSpd2YkSAoF22mRc4r1ss2gKCzALrK7aDcw5IvygwPl2wwjNUylGlTpikaiFGeVLRqBd4MuCwXSASLlsV8rwDXQrEP5tQotUAAmR94oZGp4ZSZBIuCJOCt6OUq0KIetlmek6KdQpqCpPXUyOOblJ6z2m/sXfDOczOXpM1KGUC4JvcrzeW0nRqI5wovp9cexSutHLju28+0euOe/2lECvT1KW00hzX6s28QN/wA8GuBeKa1WoBVVFp3BqQQAYsJJgTha8RcYOZ8wuAummQAJvDSPrgyAVaxXVpRV0sFMQN5269O/XGuYR/tNTSyVAs7zOrv7sTcSImrH46f/AOTjObFq/wD/AHX/ALsVRGlm0y9MFmrAiQdBAJMiBewvPS3rtghwXjpraStaqrK6qyPoYENIkHQCbx2i/ocAuN3oie5Nu03P5Y38OUwteIIvTO/e8/HfAGOJUFFZjU5mdo1bRaxiwO3bfBTgPizL5ejl6fKzcoqkyxVSCzMDHRgggTttbAPxHQJzMMZU7r3sbn0t07jC7wkqtQSNU9wD85EYDrXHfF2WfL1QjguEJSJBLRaJXATw/nKeXy+uqXdC0KdI5TqMjTM79fTpgJXzVFkCiggIm4VZt3tff6dcXaXlrl6YOohWeFQrbmJDQ3yxENZzNOkWeq+lGICCIIkTBgb4sfxASfMqBQWinJMm3WTvgLn6AVE1lmXpKoZ6g3I2Ai2IuNm1IVTqEyIQ+3PKbNvtf44ou1802sK2gL5jAB4GuzAMJUyDI+MYgFLXWql6KsAADeVMruBAvfsMVM9DOi1ChOhwZkSW6iAbrAb34hzNPzGKmoBAvzABiaOkMsxOm7en1wDBSzI5UFJltpABCgCy76+m0b+mLnA8npTQpVSswhYsypqYKTeQTB9LR0xz7xRxCpSooqlGKeWxeQTJ16SoupHIfcYxQ8O8ezJdnWsqMQqklQQQCSBAiCJPS974ix07MVRQYI9RiTLDVckE3AkyQJAiTaMUKmYAp6BVVnZ5uiggahAIUXA2+OF/+OzTZjXrpVGWmVBUEQJU2WLmYsfXBhJqhfPAJWqYJA9nUCrQOpAj4YIsLlTfUtBzJ0jQwGnoDvJ3vbFTOcGDKJy9A1NKgc2lZFoHUqBtiReLk6mq+WGRmNIFgNQ0gAxPrHpj2b4n5VNa7JLOlMMpIAUsZNtpEgd9sUJXEOEZhyBTOlRIZbmNJF4k6rMP0we4X4bqrSRVrHUylr0lKi+2qJBM9T3xbrU0uTWFNdbkc4WJbe5v6Y0XxVSopTQ5mm0qdbLzBDvzBTYXA/doqWhRziQFq02uVE+YpJEz1jobxHbE9PjedWJpBweqOrTFjbSCfngdU/tKoLPtPB6IdpiZaN+n1wOz39pRZS2Xy45BBaoBIDGF0hT33Fxtgg3xD+0lcuYrU3V7EJGkmepIZgPz9DjnPiHxU2bKuVVQha0yDqAHKnYRI7FjfFLiWfVgG8sioSWZ2cl2JM9Av7JO+BmZrlmJcy3UzJJ7kzc4y1FzJ5Lzt2Mz2JPrHbeTI6b3x6k5yz6lNKobqN2iDGoC28GJ3HTFBKt5JI9R7o/LGEMt7+p/PAOXCs3RqUTp8mjWVdALnSSzdRYqYAJlioBgbYEf3zXozSXMv5YJD6GlTMgldiVII674o+alwVh9tU29IXue5J3xXV7EWvad7fvrgOgeGfGdGnlTQKu1R3JZk0jSg06RT5V30iR7zvYYwjByYi1gDAiYiJjfYGcexSOs8WzDplloimE1U50gCDBB1KZJ3IsRhQbMcrgkSVK/ExAwb4zWDVKxUkhKRGrSRcOoIk7xYE95wtvTYbswuBEfzONMps3SLF46ug26gQR/7xtWpEirNtVVT0ERPrtffGDlahAJ16dQ1QepEhrC49fXGjZRVDTGpKgpmCTIOqWF5jlHTrgoxxbhShRoZfYjQZ1ywmQBI+8Dv3x7huR01g0VLlLssKNK9TJ37YI0vENFQ7MsjSCoKzIVdAixgHT9cDeHeLQPMerl0ItAUCb7Dm6RefpgM+Ic2RmCxg6U72NzYETf9cA/D9MNXQETJ6dTiXibK9R6gRVVjqhW1aQzEXAAAv09Riz4fymX1E1azIw20rP16WnAOWe4FRXK028tFaFltIBMAzfcXGFXM8aFKkKZQGZINhALt+/icG+L1QtICnWqPawOwEe4dMI2Z4mWInQsWlVvF/Xe5wMOh8XJVRQVprB03cyLRJ5I+IxLxniyV0pyFAVrEVQRYdbCMJI8QVFUojsFvACr1meneMVMznvMZjpY6jaSWjsBPaw+AxFjqWU8SUJSoxA8sVGMvTkggKNJLe1N464peHvE1Jaju+oLUZWVgjEkU+WSFneScc8XOkOGenbTpgcs8mkbg9u174I18u6qnkuHUqbqxtG+4B6zsOvocEgl4t43Tr+d5UsAKckqRBWpVkEGDc1F+RwCyGbC8oF6mnSzNAW8MWja8+4e/GafAqrEiwMwbncvovH+ecbVPDlQLOpTbVAnbWUmSPxbD9MVVvKeKalIkhaZIBC6ix3YbFSsRE/uMer+NcxuK2n7xGmQrAwAmvUYi/xOJMv4MUiXrAXIIibgSQIaD+/WF/O5ZAT5Z1KNmIgnpIHTGRZzHF3zJIqM9UmNDES4UFuUAWEkz8Bi7man2V6DBRNyhFrm5+MfAYn8FUiXECNTBT7W294H8+uOk8QyAeiyzMgg3cz6QfXFRxFCLwJkRt36+/EtHOMoYLYONLAjcTI32uBhrTglJShOkKImVBkQLnc/v0wQytajSICKCdLOukBpgN6AwYIHxwi0ipRqMLKfWNu/QfHEj8GzEj7NuawkG9p69hfDtl+JVKr0IgCqGBi4DAlRAI6chj+mBTcXp0xlmq1JanUYVFB1NpJBPL8WGEKWMtwipVdV/EYBPsk9vqPgcVKuTIJnpM/DfB6t4vVV00aVlqmohc7CAIKj3Dr0wIz3iCpVLk6VFRtTBVHcmJMsBc2mMZ4Kpy06oBMelgJIkkG3T54hVfX3Yw1U3ub79saI2CmjglfL1XT+JYLylS20QsISe/sifTBHJtlAMuxelOuKoJ+7KQSNo9rCVGPFcWpD8RlPLrgVaZiqPLlrleYEjqRBGMYSKYxjFpHUBmKgo06Z1hEDy0bhzPUf6b+uK3EMwSQaAqGAzGAzC0XiCIE3+GDuX4ecwFDgKg5gb3MDvI6Dt1xkZFaFZjJjTFig3YCGDRY22xWSWviDNOugVapWSSqkqpm+y+v54ganURmeApF5EWveMGON8UKTp2BIjaD6xYgEIR3vhVr1SxliTguDNagKgXy3RBpAImDM9i1x1H9MYp+HpYaqkLMbeoEi8bsOuF5lxJSzLJIViAdxNjtuPeBiKK1OHIp1czU9g22qImN+k4fKXCkesXAAby6ZNhPvGoSLWkduuFLK5INRQk2qMTpkWUA39xIYC2GGlxao9eoyakTQqhdR3HUAEDFROOGrqOsKQotZb32O3U2wHzHhvK0BL83MeXUZtJiw7f8AvBHOU6zJ7bX3tMjpY4A5qpVBqMEZ2BOotJIBLAH1kE7dcBpnKdNKhIRKdMNHNckArJE9wZEdMB63GFHsqTFvwjaNh8DijnXdmlyWba/pt9MQqrdP64lVYznEnqG4A62Hqx6z+I/TEY4zWChRUYBQQAIFiZIsLz64hr1D1IOIIxlRCn4gzAMiq0zN4N9evqPxXxZyni+vTIPK8ALBHQP5nQj73XAeMaRghjr+L9TKwQ031uxIMwHAkC0jbfAZ6vKsN0M/E9fpi14byFGpV0V9VxyBer9FJ6T6Y6FUyFJcpApqF8ssVIAmFJvHU98UI/AOKPSBZQp0mblhvA6EYd8v4iqaKZCUyakyNTyNt79ZnCNlHp25AesgLe/ZgTg/QVCo0qZHZRb4jFQKqZ56seY0IUgRaPh/043p8dRVpMo11EmQZAIkHf4uLYN0vAiOqOrkrUGoUyI0nVzLc3EAx7sVPGPhZMsi1KfKHbSVPQxMj5G2AVc/xGoQF1QmosFH3SYmDv0HywPAxMtG/fEdWn8L4yrRgN8as3pjzrfGhOCtZxrGNwcT5Gir1EDkhSwBKiWgm5AJEmOk4iMUKJaAoJY7AAk/ADDXwb+zqtVGqs9Ogm5DMC8f6Zgb9SMdR4NwbJ5KiyUKYLQNZaNbj/Mx6W9kQPTF2tnMtUSSEdDFisyeYiZHQg77Y0lLHAv7NMl5YZy1VuYEluWzQNIWLR78ew7ZFUamgEELIEEQLm0Ax8OmM4IAcGKqgUETqPfvYG3phe4vVcZisodioO1j0HTb0wzcMySq0+bqnoAB9ZJxTHB6T1KhaqxYsZ2B7Y0KfDfCQq0Ie2tRe3UT9P5DCBmOHaHKPYqSre8b47plaSqoA6AD6RhB/tKyFNWWop5nsw933o+mJRzatv6dMRRi66DEJQYrZg4KFWnJgytp0mD8RhgplCV0QCN9MD16b274myPg9vKQGoNhYao29GjFzLeE2BJD/wC1v1wZUxRKgzUY+95/nhg4Xk0aiu2qDB+97RmT1n1649/cjxd/388XchkittYt7u+COWeNOAtSzEgclTmUiAP8wjpBj5jCzWBX3/v+WO5+JOBpmKBQsuteZLixjbfYi2OWcQ8Plkq1lIAWoECGzkEE6gD0HKLdziNZpWKHfHtB7YOZLgFWqlWoq8tFdTza28DuYB+XuxRp0xqBMDEFJkxLUolBB6wcWXy83BHzGMZ+j6g7YRQ4VPX+mOicGzevhrMTcLV1X/1GfTcY5+MmT2+Ywy8GBXJZlGN4BQAzOshGH5GOt8MTQbJrYT27YauFURpmSPcp/XAvI+HqhAIUfl/PDHkeBVdEaL9pH640hp4LRD5cKZ6+n3yQY6XwO8T8LavkqljNMyoubp7YEG9pjBbgeQqpSA03uNx39+CtPJMF0/5mY/8AMZxEcFpZbppNz0H76Yo5giTFh03+Aw5eJuD1cnWaAdEk0zaIOw942+GEx6TbXw1rFd1xr5OJxljjc0GtA/c4yqmUxtRfSQexn9jri0Mo3bEdTKsOhF98B3mkyMoIA5lB98x+uIOH0hpYFbq7dTaGMQOm+KPgeotfJUizEMg8px15TA2NuXT88Hcrw9Rq5zczcX2HrjTCuuTVY0yPdHrf6nHsEVyg/Efl/XHsAF4Y0KNPXvgNnx9tVI3kk9sMRogCw2wscTpkMxAa+5n88UE8nxautMaTSsOuqbD0OEnjXEHqVCahk+k/zxbq12Fgx+Zt9cD3ogmd8FwLqN7/AKYjIHrgv/DL2H0xIMmOy4LRDh/EKnlKA1o7nBrL5upqjV07nC8lKPSME8hVvvgyNNxGoAbj6/rglkuIMEBInfae/vwGenbEBYgRJwFbxT4lqSBp0EGxlp/MDAk+M6wosNXPrEPJlRF1AnYkAzi1nMuGO2KTZMRt9DgrbK/2gZlEdSwcsIVmmVPcX+mFerUZ3LM1ySTvckyfrhgbI78v0P6Y0HDn6J8YOIoAQe/54zUQn9nDF/d1SPZHx/d8eThNX0904QLAoGb4YuFVxSy7FbPIYNPb069cSPwCodyPdqx48NqLTKx+/jiwXsv4+rsAD9CR+uC+T8UVSJLP/wBQ/wDHCjk+DvYR9MMmS4WwXBDbwvjZanMuZv17+ixiXNeItCFiXF+zf+GBWSzjU0CxtiPiXF38qFET1jb64ITfFfiF8y4HmEqu0wP5A/PCwzt+L6j9cHc3w12JLD/dilU4Kfwz6g4jQYzt+L/cP1xjW/4v9wxdq8II6Aj37/XGg4efwL7yW+t8RVVcy/4j88S0azkgFyR6G+LK5I9Fp/DV+uNqOWaRZN+kz7xgjoHAVSmgCrmwWiYDX9TyYM08+q20Zr/pY/8AZgVk6tPSOfMAx/8AYI+Fvp6YIUagvz1z7yD+xjTIlR42gX/CzBjvSY/9uPYjpBovUq/An/3j2A9UdtKxv2t+eFbjdU6mDSPkfqMMeeHKLDa2FHOA8x1K0/5gcAOqsIH64HMb79cW67gxfrisFJ2BMta04K2qs2049Q1E2JMeuLeZpSLCPgMeyWXBNxad+mAkaeUE/PBvJZQCsywCABeNsB8xT5+o9T3/AJ4L8LQtUYkDYCZmfoI9x+OKgjmCdEDAtMwNF95M2/nNsGc8gFO9rfu84Xiy6RdjJ02k9bn3YAdxTOtqhGPuxRrZ9wI1kGb9YwV4ll9TAAkjrM2+ajFTN5babjtKLHviT8xiKGVM/WH3/l+kY8c/WH/EI63JB/LFytlhInSJ6iJ+gxVfh8tYEepIv9MRVf8Avet/9hj+vS2JqXHK8j7Q/T+eN6+QKpOlvWUIHwMR8Zxrw/LoxINzFva79gDgJKXF6xJ52I67fyxcOaY0SZOxM+vyxTTLqT1mTb+e8/TG1YhUgkCxsQL+7lB/PFRrwzMOSLnfDplq8JuThP4JS5o3v+9xh08o+UY3g3/cYYNMrU5ATMlZ9N7/AMhbEPFMzFIaSAZ6b9fTFVG5RaYHXp9MQcQrMUSxi/un34IWsznnn2mGKVTP1N9Rt2xerUpIk99yfhim1MEDb6TiNKxzzzOo3/dpxh845AEmB7vyGMmkJ3t6AH6SMYZFH3m98foTjKs/3jU/G3Y3+mLGV4hULrLuRPfpN4nFEkSd/TE2TMOpib4uI7NlKSlAQgi0ypFvSN/ri2tdCv8AhQJiZMYVcnXNiysCYtrTTt11DVGCZdih5W3jlWw7bCMaZN+SVCggCOlwcZwGyFTy6Y1U3JO9j36aASffj2IJqpgD2totf8rYR+PsQ4BiR3MRe0yoO3ph/r0AVM9trRjn3iyiFr6QLAfH54oEVK5a3L7wPyIE4hpqDYzvf+g/rjDNuOlvj7++NqJ5gOgNh02wVfzdNRER6Df34tcHygZ7Kfef0/rjGYSTpkgADb1GCPBqNvaPyXvHbFQLzqEVDbbr+xglwflY6gL3sRJ+M3xV4mx88ze/WDgz4bAeSQPcNt+2ILXGaA8oW+e/72wrUjyXB7WC7z6mcNHiReWBYdht+uK+USaaGTftgBFekOVQrFjvAYj6NBxXzvDzIOkDsCWkesA2+OD+ay4JKm6gTEAdJ3AB6YB53jj02UItMD/QPrgMrwtmKwCRc/8AEM9okGMQf3USxlaij/SAJ+IJxdyXGGqEalp9dljaI64u5TLLULyqrAmyruDH3gemCljMcPZTMcpPc/X7PEeWS4Hsj0e/0pnp6YLZpzLQYgiIVRuLza+LHAKxqatZmPQd8AKVULzJa3s6nM/EAGPiMRZ7LcwCqUEAgS17xbVMj4YY85TVW9hTKyZG/MBB9L4hzXDkIURAJi0W62wAPhtGXgwADe5J99gAP5Ycc5T+xsZtYgSfTc36YqLwxVWm2pzJ2JkdekYJ8YoBaZ02tNoHfAJi5zQLj3jb4jecT51S6gqLRuLn3GL/ABxTz1UqReet7j5YJtUBoq2hATuVleh7EYASlEMAQII3DHpPSRilXykCSAZM/wCJTX4XW/wwUy2dPKLx/rf39WjBGlQ1XDOt/umP1n44BIXLhiIjfv8AoMbHhzEcoVr9Gv8AKbfLDhmOBiVmrWMnq/8ATGme8MU49ur8WB/MYkWkqrlo6H3Az7+mJMrlOYFAzGdogj9cT5rLBSVkx6x0+GKdNjPb3WxIG2nVUCQWLfhdVW/WDKjfF+i1UKNVJ9MzIVjFuhuD78BMgWC+20SbTI+REYuUq7nQNR5ng2XtO8TjSGSjmyAAaYPWXVo+Vox7AivT+yDEkkmL9ox7FH//2Q=="/>
          <p:cNvSpPr>
            <a:spLocks noChangeAspect="1" noChangeArrowheads="1"/>
          </p:cNvSpPr>
          <p:nvPr/>
        </p:nvSpPr>
        <p:spPr bwMode="auto">
          <a:xfrm>
            <a:off x="155575" y="-928688"/>
            <a:ext cx="2352675" cy="19431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8676" name="AutoShape 4" descr="data:image/jpeg;base64,/9j/4AAQSkZJRgABAQAAAQABAAD/2wCEAAkGBhQSERUUEhQVFRUVGB8YFxgXGBwcGBgaHhcbHBkYFxocHSceGBkjGhoXHy8gIycpLCwsHB4xNTAqNSYrLCkBCQoKDgwNDw8PFCkYFBgpKSkpKSkpKSkpKSkpKSkpKSkpKSkpKSkpKSkpKSkpKSkpKSkpKSkpKSkpKSkpKSkpKf/AABEIAMwA9wMBIgACEQEDEQH/xAAcAAACAgMBAQAAAAAAAAAAAAAFBgMEAQIHAAj/xABBEAACAQIEBAMFBgMGBgMBAAABAhEDIQAEEjEFIkFRBhNhMnGBkaEjQlKx0fAUweEHFTNicqJDgpLC0vEkU7Jz/8QAFgEBAQEAAAAAAAAAAAAAAAAAAAEC/8QAFxEBAQEBAAAAAAAAAAAAAAAAABEBIf/aAAwDAQACEQMRAD8A6SuN5xGDjfAZxg4Hcc4qaFOQJJ6nYRuTcSegEi/XCtm+NVjlnc19NRgIEqQq6RIAgAudQMjv8DYLZ8MFjWdTqapVV9TC5AMjSASFF4vJ7gdUzieQFCvqfZAGkCPMYGTpB2EdTO2xnDvkOMRlaeYqVmAYjUCFgHZ1AjazT1GBedq5SvV8yqXaTIpx9xQZZubYkEi94MAk4qq/iDg9FqL1mdVLQyISDFxGgjeQNBn8Iwn5nNQppmnzKZJbVf8ACWUGC0Nue/bBHxLxCiczqVGFIqE0yAxAWAwEnSQdp3gWwBpViGMXA26WF5gfE9hfFUy8AoGoGp1RV1OU8l4PI5AIbVJMReJgmO9um8KQiigaNWkao2J6kTcT2OEXwHmDXIRreTpdDFmVWYAG9irEiRuBB2x0NRAjE1NYqxBnbAXivBRXZGa6oJKgWIJUqCSYN1mNrYNke44rtddIEFhFxbbr3t064iBPhyitIOArAOwaSZtp03vtqRiAJiYwg8Wr1UzTVKl35mK+ypQKZpkgho8sAAH8W179Tr09LeYO0MO4kGR6iPiJwt+OeDo9J6rOiQQoMTZtKtsCWa1gO3paqQ/DGUD1x5YYkErB603QqbyBqAM9CQDE9Gbxb4dptRoUsv5eqnTJJBI1UwhaVN9Q1DVEkgN2YnCXmOJE0wFAEEDaTaYg97jaNovGHPwzTqutwWamFZGkQVkOIUSCRIuBMEjrgulxOGv5wWkFU+YjUmEjS5phlUWnST7vjjrXDq61qSVdIGtQ0ECQe09wZE4jz3BUqKv3WRtSkTY6tTCJEg/oemLtKgqzpESdR95/9DBluMZK48Mew0Y0Dfr+/wBBgN4szASgDpdn1AoEXUdQBO3YCZiD64NYD8S4xWWqKVGmkkrz1HhYbVJCrdo0nqDPSL4gRsj/AGdZgg6jpZpBBMwCJ9v8VzJuJPpOKy/2ZZiCwIVCByueYGDOoQOUMN94YGLEYfOPeNKGVDaiHdCAUDANeCIBubHoDsZjCnw3x7Vr06vmFVRDJbSdIXdtRHtNO1OeaYmBBKF5HIpTJXynrVCEdFiHUwxEcgMM5UETIWT92cCON1K/mmlmp811p6n9p9JUESk3qECmD15Y6nHsz4nP8Q1RHewMMSC5kMNIPKQp1nuRHoMDq3EBWrS50hmUa7hggGk/eN43kk+uCiSZOmz1KGWY8+oMtSnBC0xrBQmSGOkgixExcXxa4b4damGaoofTZlhSQTtctCw0gki/NB2YAuGVBSqLUDPAqELp5SwiAdRmASYNpANsMGXz0ZryKAV0rCmzKYC6xTBdpO6zqN5FpjA0ucO4Yz1VSQpZ/L3up2IIkGNx8+2Oj8O8FpVVqkeWSjqiwCCCoWlVemo1KdyVk3AnbFU+GFcU9CfbGqWR5CUwoGoJqW7ysQeX2SBEGWzK+Gq2gTm66tpiVaRJX2jrFzYWAXp2xcQv5rw7lIGWor5tbVuA5RYUmGKG7QG6nrIHT2ClPwUcqJpVtSxDCrSDwBAAVVZdUm5m1id8YxUOi43JxqMbFQQQbg2PuxgJPE3NYq9eLMfLpaoVVF2rHqxRBv8AiIECDOmY4FVzmU1ffcAqDABWdSj0YAkSd4HS+HDM8LpVCNaA6RpH+mQdNulhbbFhVAsAAOw2xaE3NcPFCgaj0wXaAtIk6JhQWcXE8upo3gAk45+/DnOZ8rmDMbzcwQWMj8UAmANycdurZdWjUoaLiROKNPgdMVfOiXveBuethvBI+JxatcoyvharVUrI+zfSVPtKWpgp3gMQVvbUPXBih4Cr06kbgsymLjy2VgWPQGwMTuRtvjpFHJomrSoGpizerEySfWYxNhSkjw34efL5yCSVRHUT1TUrJpNp3vAgGe+HMY2KjfGuoHboYxEexhkB+F8Zx7AR1gTIi0XPU9wP19cCeJ8F/iDTVifLXUGWduljvJTlB6At3kGwcewCYPCqVKuZQE0x9yCTpOmnoJBtClbAdLd8HuAcFGWp6AQbki2w6C97fvuScY8MUexjGcewHhj2PY9OIBvGuIPTVRSUNUdoAYwoUXd2OwAXv3G+2FLiXisMEqBzCPoFYCSzCz+Sh5brq5iJ5oG2Gvj2RWrSKMP8X7PUDBVSZYz2AWSOsAG2E7jnhL+IFPy6qJQpKaabEL1ZyAeYuQ215gjbFUrV3fNVX8hWACfa6FXuSVpqDLCygc0kKZ9B3FcxTColIlwAdRZNBJ1OFYwbkKQJPrsLYauAUv4bLu9NGIqpUJqFXaVVo5Bp0ry6mJa8Ra1wHA6mXpp/EMFarSgLQeW81utVoFkWbC9137wAq0aRyqJJNpmLCDJO0GPffpiAN6wf3vi1xGsHqM4XTrJYKNgCxsPdtio6QSDYgwR1xGmCZEDbr/X54N+G+KUqVVKlYkikBoUCL+aDzHYwCxv2AwMzFQOYgarKpWAIiL2udrz3xEcowF7GxA6kQbiOlvywR3nI8V8xo0yehAHNpaRaeWVJ3jcbbYO0MsoghdPpJ672nHGfCHiI5dlNQHRq0i45YZSUIOwVjq3kdoJx0rw74oFVzSeC3MUdWDI4X2hIA0usiVN4gybnFZGOK1StOVQOSQLsyQN51KrEXA6dcexS8QeJ6WV0q6tUqPdKVNdTmN2joAJv78ewBkY3GNRjYYgzGMEY2xqcBgjGDjJxjAanEVSrG8AdSTEfriU4Q/7ReJKTSRKiSpYsLlhMdrRbY4oPcQ8W0achSXI/DsPeenvxT4T4wSqDJpyWPKHWQJgdeawF/wBMJPh/hAzdYIxYog11Gc2VR2QcoJJi89T0xPxTi9JXKU6FM0hZQygmJ32kTvGLFdHTii9QY79MTJnUOxGOaZTjtAf8DR603dT/ALWGLdPjCk8mZqr2WoiVAPiYb64RHRVcHY42wi0+LVLaKmXqe/XSP5spwQ/visn/AA3e0zSZag+R0t9OuEDTjOFlfFqr7epe/mU3T66Y+uLVDxVSbZkP+lgT8hJGIDePYp8N4itbUyTAMX2mBte2LmKPRjGNpxhja2/TECtx7I1qwQNmPJAGqsqkqipzTzfemy39TYY5pnGWkKoyxqmlV5F1g8yyJYQLMCrLfoffHSvEnDGqKnmsxpqTUrKoJNTSNSraBAC7GbnAvK+GqC0Fq1allAdoA0qoOvyhIIgGCVncMLDYqtwGgRkKhqVi1DUUI2WPZK0m2gEnmgixgTfCrneFtARarVHSKKFY0cxJKA731jfv1kAEs1nV+wplXSkPZQNJCW+0IUWdmDAGC0ki1jiXxBk/M1ZjK02Q0PLDLaUcwwOgE3H3gbS27GcUVuF+E1ppRqVqdQs7MumQrk8pplRMgQHk3IPQwMCPGNJPPJjTUImosALqj7kC221/fvjpHDPFNBctSrNSiobNCzo1MTOo7AzqCDmuABcTzn+6a2br1qoUQG1VGdtIUMSATrM6dz3A+WIIOH8Jq1KtKpSSu6lhDU1+0Gk7AxpBhbHa3ocWeF8N8zMrTXSuttIJaVhZ8wK5uxF1ECCSbWGCeb4cxdVpFGDOQhYOupgo1NTqTqggKAxiwECNWGg+F6OgPmFDghUJkzS02VaAXmNSo7agDcTe9sAjZvgbec6GoTzPJUEwVuSRAJsEkqN46wMXMvxurQpCqmXZbrLskItZJBYT1IDA2kyRNhhnHiSnk2qOPJrvqXUyMAQxDBhAXkJgSb6mLXMABY4n4lzOdLAUwtOuOZFWQdMfaFiCxIlbj/KBvBDpXh/ggyytmcy5fMVADUqtfSCRCIBMKJAt6bbY9hH8a+LKlSkaOlqYDBGUOCF0Xh9I9okrYtbQbdT7AjrwxsBjRcSriIwca43JxqcBjFXP8RSiheowVR9fQdziXM1dKloJjoN94tJAxynx7xx6+Zams6KNoF7/AHmP5enxxRe4740Nak5R3pjVpRVjmEC7tMiLmw6i+FnL8VZaNRVIlt5Ck6YOogkSCbCx74r5fIvVIE6VgkFpCzExbqbDEmUyRSomu51CFGkz3kXEaeh3mO+Kpl8ISmUzZ+8SiHuBDMRHaLYF5rKG5O+0Gbdeo2ucWqHBKuY1tTWFBgKpEAWPVwZM3n8oxmpwXNLIir2tqPwNiD8xiipQDGn5RchA0xusmxJi8WHzwPzOWKNB/Y6H3Ri8y10jWg1BuoG3qAJN/XbEeYLQZSY2I1C20X/TAaZGkGDjS7PHJpaAN5JEEt0tI640bM1EYiTItiegwBLWAX7uoEmTBF4nriKpTDlisnSJa21wLwTaYGAvcP4xmCGIqgBRJDtv6KOp/pjV+PyYq0qVT3ooPvkX2xVybFDIIMiIJtBkEHb0xpnaUsSoidgMAx+H/FdKgTFDSGiSpJ9wEkwPTDvw7jdKuJpuD3HUe8G4xyrh2YKh0ZmCOAGCk3INgQCJEE2xrSDU31U2IIvIke79+uA7LiOvXVFLMYUCSf3v7sAvDHiDzl01IFT8/wBLfDFjxRXVKSsz6OcadU+WX2XzIIJX0BmYMGMRCh4y4zWzFEqCKal1CU1k1aksyrrg6QOV+W5nTvvhdoeOKy0WpVFWoPYYkWCySUhCAQ1pIiRadjgtxHLVatWtSy9IlgCzVmiZ6mmKcBC2nSNzvtfCZxLKGnUqK5IZbWWASBFtrEg9Np3NsTWj23HKeapVjQpuuZqJTRrbINOoJBFjAG46bXhl8JVldcyNQKGqWAvZGRYkMAYIB9CNrY5enh5jlqdSmxfXrbSBAAWNfMDAMavaINgIw4+BnLMyBEEHnIABZL6UMNpgFekkggxBY4qA/GOA1KVfzqSSlYMwDKToAcRpGiV0rBiPZVhMRNOjWpplaqa6k1KhEE6UAUBRUPMNdUzOkzJgmwku3jbhmZq0g1IgkMSSJ1wAQAgvOqSbEH1vADVODKMupRlKMBoSow03LMzVXYjlU6iQFLAzc7mAQwpZYUKrTWqPU8xGrswhUMHUIjmIiL7AzbDH4e8WnMV10nykglVIApF5UlFYjlcBkWwMl2NtUYVeG5ZszVdWXUKaE04LLRSmDI0hhyLdXlugiJIxTzOQrVHEK6Bt2aUTWZdo1nmAa+uekxgCedzeXRXrVGSrmS0aXbUJVmJIFOFdTqEarcv/AC4G8L4hTcsczmKyaiiFUTU2hWsJJgBeixv0kY9kPAuYrI9RuQgiA5MuWYfy7xJIGNa/hdqaoG5qtWo1FF1QRUDJcgi63K9L+ojANHBOC0s1VPk03fL0lHmTU/xq5UXMjUkBmJ6Erj2CfhnwpXoGlXyjny6iDzKdTlYHSehgMNW09ycexR0VcbA4jXEea4hTpafMYLrOlZ2J7YyizOK1WvKM1NlaAfUSPUHA0+INYpimP8ak9RWbYFIkSL9T07YTOHcarOdJpMFq0yS1PTzGEcMJAQBWgEdNTTi4CHFqrplK1dG85q55m8yPKUONAVQdxIBA2JG4whrlKzybgBbn2eQbkm2ofnhp4BnDNDXVTSKTnSGktLCzL35QR1t6Yk8QUeV6qE3ULt0NQWJJv0tHU40qiKlanQSjTYOPLaoNQIUC8hALF+Y3aSdXTGcvlq9dV8zL6dK/ZNTBEDmlWideo273mR1E+JmC1Qi1CyKgEB5AN7WtsBbF7gj0tCh/LW0cyEGLX1BRPXr+WAe/BeUqU6bpUQLDysmGMqJEQBAiJB+Axd8R1KtOnroKC2q8rI0wZ2vuB88KeXemASKoWAOdK7i/Xl1/v64u8M4wQ1UrXoOjMDL61E6QDpNyBAUc15nEQYzOfdMt5r0wakAlLrcsB6x3xVovRqUPPqUFGkMSAATbeDaZwt53xRWqZqxYojAjypZCAL3azAkm/bDDwjj7VKZNSi8F2VfLTUsDp02g39PhijTK8PymYp+aiFVEgzI2vcScQZbw7lMwhaiwI2JAED02HTF/hfH6LLUVhpUVGUDy3EKIEMb825Pvxtw2rlabOlJkUEAnmiZmBftDH/mGIBI8IKQfIrcp5WCmQR2MMRFvyxUzHgJ1uIqHYCwvtckC3xw1cH4TRoKy0SIcz7QPSO/bHuD8D/h0ZQ7vqMgsSSLd+2AQ63hbMJ/wjPQgkwbXhZ918VP7trIG1U35biV62nUCJIidj2x07hOVq00YVKhqNuGMeg2xDkhWFKaoVqq6o0iFO8D42wHOcpxCrRdW0A6YJjUJ2sZn8sNeRqJnabV5em9MvC6mqAGFOvy7ajawHc4NZPJfxCA1qShryDcWO4nFjKcNo5fVoCpJv0+A7D0GADUuGGhlqp1Q9QiNYZgNlUaNXMwHSRJ3MXwi8V8PNUy9FqRU+Vr1AErLCrDBQ5mUUAkkGALmAMPfibilIBJBbyiatlDeyCF0lkZQSxgHl2Nxixl6NBMorqFqLQpkqWUWIUlomQpJ3gx02wUneEvDlSqabuo8tQ9RAdUjzSQILAq4jm3m/eJPcT8N+QKdTKroqLUQEUpHmIXUNrXrA72AmAJsycPydNEGgAagLgAWuV2AEAGB6YnpaSWjdTB+IDfkQcRC/wCJNdaMpQAkiahJEIggQRc3B262HUkD+NcBT7NK5Bo0lUU1UDzKryvmMUG8wLRpG+G9KQQEkmLsSx+JubAAfAAYS+OUGzBc1Gc0o1GjTADNSDcockBvtGsoMAAMxuMAscW8Xu9FKeXpinTBCAzrdiJKo/KAR1gA3i+KPD/EVUVCczLlKWlARGqWHtvBMHTfowUrs2GrK+HKdGn5lT7NCWqUwoh0YE6RTglijJDElp5VmBbCJxjhNQ1S5p1BTILamvyAks4NhBuQPXrOCnjI8Up0cuVD0nfzBVNMsCCF54Cg7KqTsscs9RiPwrnvPzFSuWQPUliQJaghLFAgKlAQVFRj1tO5xz6ozqgUaRqVdUG5kkqGOwsZI9b+m+XqFKugPogwGDCBMe0wHMlgT0scB9A8HRtJmsKq7CFUaSshlLLAa9thBBxnCf4WoVaQQDOUUZhNWi+hmTlOmGkFgY1aZEBuox7BD2uEL+07PgPQXTJWakzANwI/24ennSdMaotNxPSYIMY4940q5k5j/wCSqq+kBdHslZMFTJO873wxca5rxNWenTpg6FpqygpYkNJbUxvGwgWwPOlSJIIJEgEswE7j7sxaPTFFmM3OLOTyDOfZaOp7Y0sE3JqMSZ2hbLBM2BMgAQd/dibL8PqMwDrAn2vL1XAMSJuLRhw4StLywgSnU0grOpZYDZmvvzMPhi1T4fRqT/8AHg9dJB3mbi/U/sYI5lmc2FsrKepIWDuLSbwIwQyuUIWRVTsIYSdjN4tcj34h4r4aelXdSpKBjDExK9DJtO04ePDNEPlUFRaZYC2ogELsptvvuJ3wC0rGmWIYMt5DpNrjmsRO2BuRydQryIH1EkQARA6RuL94x0SvwCm4fzKFO+oakINjMHoZgKcL+Q4Wi0SBlTUKsQNgxE73nsP2cAIyuWZRddMgkWKhgYtcXi4+WI89XZSdOodJVyJkmCDJ6R+927McCpUk1BcwDIHISSJjcSBFhN8Zq8HSmFDV61zpWV17xuDMezf3+7AKuT4jWSmDSasN2fSSYMxLR1Nt8W6fiKsYliSx0c6LLbwDqsp5t5wZr+GSok1qQQWLNTUEbdogTAne/SDihV8NkVNJag0C41MoPKZk6v8AV/ttvgIaXiAkGaeXZlMMNIB3O2gDtvttiZPEOmdVJlI/BVde3diOvxxLV8HVCLUPXlqyInsUM2//AF6YrHwi0MPJqqQJAIVgbqSNx69vywFyn4uUCS2YXsC6vPqAUv8APEec8YBqZArsDKka6IWYcH2la+1xH54ENwLRMeYCJ9qm0bxHIT6fM9pxBXyZsPMHtjq6xeI5l9NwDuOxwBzjPjSqSqUKiFubV5epWErAnzB/mkR1g9MWsiWzLt53mU9KUwNBpyNQ2fWLkm1jv2ws06BUgqae8krUUnT20kzM3HcYJcSWuNHlo5PlILFpDaBBBQjURuJkW2xBJRyyan8ynmajhysqXI0AjShKtAgzIHc4M5TIUPJXVl6yjRpMG5UT7Whgb+uNfBvEIpFaxIfWx5tUmYvJ36C3x3w1Uac6DqMaSCs2MmQSO+CBVDOUthXK7A61ggDYSQDI9+JsjScNUZHSp5rBiVMBYVVt7UyF7Ygp8I0vRlSIrVWaw2IOmSPeMY4Rw0eVTBpyWVizmdYINheTf39MQHK1AOIYAjqPriHO5IVFK7aiJMXMGfn2N4wKqceNH/EUkwYtoCgDqx79t7YKvn1Wl5jMukRJU6l3ixG/9MBT4lmstR5q2kFVA2LELJI5VBtynp930xyvxL4hprUqfwrv9s0urJyoQNIgaiC2xBIkbgg2w8cW43kXptTNaUc6n52LNMMAjEnQjXW0dgR1562Sy7I5URWY8qU7pTRYgnd2bSHJH/VGCqeV8M1Kil9WotBWDuSpd2YkSAoF22mRc4r1ss2gKCzALrK7aDcw5IvygwPl2wwjNUylGlTpikaiFGeVLRqBd4MuCwXSASLlsV8rwDXQrEP5tQotUAAmR94oZGp4ZSZBIuCJOCt6OUq0KIetlmek6KdQpqCpPXUyOOblJ6z2m/sXfDOczOXpM1KGUC4JvcrzeW0nRqI5wovp9cexSutHLju28+0euOe/2lECvT1KW00hzX6s28QN/wA8GuBeKa1WoBVVFp3BqQQAYsJJgTha8RcYOZ8wuAummQAJvDSPrgyAVaxXVpRV0sFMQN5269O/XGuYR/tNTSyVAs7zOrv7sTcSImrH46f/AOTjObFq/wD/AHX/ALsVRGlm0y9MFmrAiQdBAJMiBewvPS3rtghwXjpraStaqrK6qyPoYENIkHQCbx2i/ocAuN3oie5Nu03P5Y38OUwteIIvTO/e8/HfAGOJUFFZjU5mdo1bRaxiwO3bfBTgPizL5ejl6fKzcoqkyxVSCzMDHRgggTttbAPxHQJzMMZU7r3sbn0t07jC7wkqtQSNU9wD85EYDrXHfF2WfL1QjguEJSJBLRaJXATw/nKeXy+uqXdC0KdI5TqMjTM79fTpgJXzVFkCiggIm4VZt3tff6dcXaXlrl6YOohWeFQrbmJDQ3yxENZzNOkWeq+lGICCIIkTBgb4sfxASfMqBQWinJMm3WTvgLn6AVE1lmXpKoZ6g3I2Ai2IuNm1IVTqEyIQ+3PKbNvtf44ou1802sK2gL5jAB4GuzAMJUyDI+MYgFLXWql6KsAADeVMruBAvfsMVM9DOi1ChOhwZkSW6iAbrAb34hzNPzGKmoBAvzABiaOkMsxOm7en1wDBSzI5UFJltpABCgCy76+m0b+mLnA8npTQpVSswhYsypqYKTeQTB9LR0xz7xRxCpSooqlGKeWxeQTJ16SoupHIfcYxQ8O8ezJdnWsqMQqklQQQCSBAiCJPS974ix07MVRQYI9RiTLDVckE3AkyQJAiTaMUKmYAp6BVVnZ5uiggahAIUXA2+OF/+OzTZjXrpVGWmVBUEQJU2WLmYsfXBhJqhfPAJWqYJA9nUCrQOpAj4YIsLlTfUtBzJ0jQwGnoDvJ3vbFTOcGDKJy9A1NKgc2lZFoHUqBtiReLk6mq+WGRmNIFgNQ0gAxPrHpj2b4n5VNa7JLOlMMpIAUsZNtpEgd9sUJXEOEZhyBTOlRIZbmNJF4k6rMP0we4X4bqrSRVrHUylr0lKi+2qJBM9T3xbrU0uTWFNdbkc4WJbe5v6Y0XxVSopTQ5mm0qdbLzBDvzBTYXA/doqWhRziQFq02uVE+YpJEz1jobxHbE9PjedWJpBweqOrTFjbSCfngdU/tKoLPtPB6IdpiZaN+n1wOz39pRZS2Xy45BBaoBIDGF0hT33Fxtgg3xD+0lcuYrU3V7EJGkmepIZgPz9DjnPiHxU2bKuVVQha0yDqAHKnYRI7FjfFLiWfVgG8sioSWZ2cl2JM9Av7JO+BmZrlmJcy3UzJJ7kzc4y1FzJ5Lzt2Mz2JPrHbeTI6b3x6k5yz6lNKobqN2iDGoC28GJ3HTFBKt5JI9R7o/LGEMt7+p/PAOXCs3RqUTp8mjWVdALnSSzdRYqYAJlioBgbYEf3zXozSXMv5YJD6GlTMgldiVII674o+alwVh9tU29IXue5J3xXV7EWvad7fvrgOgeGfGdGnlTQKu1R3JZk0jSg06RT5V30iR7zvYYwjByYi1gDAiYiJjfYGcexSOs8WzDplloimE1U50gCDBB1KZJ3IsRhQbMcrgkSVK/ExAwb4zWDVKxUkhKRGrSRcOoIk7xYE95wtvTYbswuBEfzONMps3SLF46ug26gQR/7xtWpEirNtVVT0ERPrtffGDlahAJ16dQ1QepEhrC49fXGjZRVDTGpKgpmCTIOqWF5jlHTrgoxxbhShRoZfYjQZ1ywmQBI+8Dv3x7huR01g0VLlLssKNK9TJ37YI0vENFQ7MsjSCoKzIVdAixgHT9cDeHeLQPMerl0ItAUCb7Dm6RefpgM+Ic2RmCxg6U72NzYETf9cA/D9MNXQETJ6dTiXibK9R6gRVVjqhW1aQzEXAAAv09Riz4fymX1E1azIw20rP16WnAOWe4FRXK028tFaFltIBMAzfcXGFXM8aFKkKZQGZINhALt+/icG+L1QtICnWqPawOwEe4dMI2Z4mWInQsWlVvF/Xe5wMOh8XJVRQVprB03cyLRJ5I+IxLxniyV0pyFAVrEVQRYdbCMJI8QVFUojsFvACr1meneMVMznvMZjpY6jaSWjsBPaw+AxFjqWU8SUJSoxA8sVGMvTkggKNJLe1N464peHvE1Jaju+oLUZWVgjEkU+WSFneScc8XOkOGenbTpgcs8mkbg9u174I18u6qnkuHUqbqxtG+4B6zsOvocEgl4t43Tr+d5UsAKckqRBWpVkEGDc1F+RwCyGbC8oF6mnSzNAW8MWja8+4e/GafAqrEiwMwbncvovH+ecbVPDlQLOpTbVAnbWUmSPxbD9MVVvKeKalIkhaZIBC6ix3YbFSsRE/uMer+NcxuK2n7xGmQrAwAmvUYi/xOJMv4MUiXrAXIIibgSQIaD+/WF/O5ZAT5Z1KNmIgnpIHTGRZzHF3zJIqM9UmNDES4UFuUAWEkz8Bi7man2V6DBRNyhFrm5+MfAYn8FUiXECNTBT7W294H8+uOk8QyAeiyzMgg3cz6QfXFRxFCLwJkRt36+/EtHOMoYLYONLAjcTI32uBhrTglJShOkKImVBkQLnc/v0wQytajSICKCdLOukBpgN6AwYIHxwi0ipRqMLKfWNu/QfHEj8GzEj7NuawkG9p69hfDtl+JVKr0IgCqGBi4DAlRAI6chj+mBTcXp0xlmq1JanUYVFB1NpJBPL8WGEKWMtwipVdV/EYBPsk9vqPgcVKuTIJnpM/DfB6t4vVV00aVlqmohc7CAIKj3Dr0wIz3iCpVLk6VFRtTBVHcmJMsBc2mMZ4Kpy06oBMelgJIkkG3T54hVfX3Yw1U3ub79saI2CmjglfL1XT+JYLylS20QsISe/sifTBHJtlAMuxelOuKoJ+7KQSNo9rCVGPFcWpD8RlPLrgVaZiqPLlrleYEjqRBGMYSKYxjFpHUBmKgo06Z1hEDy0bhzPUf6b+uK3EMwSQaAqGAzGAzC0XiCIE3+GDuX4ecwFDgKg5gb3MDvI6Dt1xkZFaFZjJjTFig3YCGDRY22xWSWviDNOugVapWSSqkqpm+y+v54ganURmeApF5EWveMGON8UKTp2BIjaD6xYgEIR3vhVr1SxliTguDNagKgXy3RBpAImDM9i1x1H9MYp+HpYaqkLMbeoEi8bsOuF5lxJSzLJIViAdxNjtuPeBiKK1OHIp1czU9g22qImN+k4fKXCkesXAAby6ZNhPvGoSLWkduuFLK5INRQk2qMTpkWUA39xIYC2GGlxao9eoyakTQqhdR3HUAEDFROOGrqOsKQotZb32O3U2wHzHhvK0BL83MeXUZtJiw7f8AvBHOU6zJ7bX3tMjpY4A5qpVBqMEZ2BOotJIBLAH1kE7dcBpnKdNKhIRKdMNHNckArJE9wZEdMB63GFHsqTFvwjaNh8DijnXdmlyWba/pt9MQqrdP64lVYznEnqG4A62Hqx6z+I/TEY4zWChRUYBQQAIFiZIsLz64hr1D1IOIIxlRCn4gzAMiq0zN4N9evqPxXxZyni+vTIPK8ALBHQP5nQj73XAeMaRghjr+L9TKwQ031uxIMwHAkC0jbfAZ6vKsN0M/E9fpi14byFGpV0V9VxyBer9FJ6T6Y6FUyFJcpApqF8ssVIAmFJvHU98UI/AOKPSBZQp0mblhvA6EYd8v4iqaKZCUyakyNTyNt79ZnCNlHp25AesgLe/ZgTg/QVCo0qZHZRb4jFQKqZ56seY0IUgRaPh/043p8dRVpMo11EmQZAIkHf4uLYN0vAiOqOrkrUGoUyI0nVzLc3EAx7sVPGPhZMsi1KfKHbSVPQxMj5G2AVc/xGoQF1QmosFH3SYmDv0HywPAxMtG/fEdWn8L4yrRgN8as3pjzrfGhOCtZxrGNwcT5Gir1EDkhSwBKiWgm5AJEmOk4iMUKJaAoJY7AAk/ADDXwb+zqtVGqs9Ogm5DMC8f6Zgb9SMdR4NwbJ5KiyUKYLQNZaNbj/Mx6W9kQPTF2tnMtUSSEdDFisyeYiZHQg77Y0lLHAv7NMl5YZy1VuYEluWzQNIWLR78ew7ZFUamgEELIEEQLm0Ax8OmM4IAcGKqgUETqPfvYG3phe4vVcZisodioO1j0HTb0wzcMySq0+bqnoAB9ZJxTHB6T1KhaqxYsZ2B7Y0KfDfCQq0Ie2tRe3UT9P5DCBmOHaHKPYqSre8b47plaSqoA6AD6RhB/tKyFNWWop5nsw933o+mJRzatv6dMRRi66DEJQYrZg4KFWnJgytp0mD8RhgplCV0QCN9MD16b274myPg9vKQGoNhYao29GjFzLeE2BJD/wC1v1wZUxRKgzUY+95/nhg4Xk0aiu2qDB+97RmT1n1649/cjxd/388XchkittYt7u+COWeNOAtSzEgclTmUiAP8wjpBj5jCzWBX3/v+WO5+JOBpmKBQsuteZLixjbfYi2OWcQ8Plkq1lIAWoECGzkEE6gD0HKLdziNZpWKHfHtB7YOZLgFWqlWoq8tFdTza28DuYB+XuxRp0xqBMDEFJkxLUolBB6wcWXy83BHzGMZ+j6g7YRQ4VPX+mOicGzevhrMTcLV1X/1GfTcY5+MmT2+Ywy8GBXJZlGN4BQAzOshGH5GOt8MTQbJrYT27YauFURpmSPcp/XAvI+HqhAIUfl/PDHkeBVdEaL9pH640hp4LRD5cKZ6+n3yQY6XwO8T8LavkqljNMyoubp7YEG9pjBbgeQqpSA03uNx39+CtPJMF0/5mY/8AMZxEcFpZbppNz0H76Yo5giTFh03+Aw5eJuD1cnWaAdEk0zaIOw942+GEx6TbXw1rFd1xr5OJxljjc0GtA/c4yqmUxtRfSQexn9jri0Mo3bEdTKsOhF98B3mkyMoIA5lB98x+uIOH0hpYFbq7dTaGMQOm+KPgeotfJUizEMg8px15TA2NuXT88Hcrw9Rq5zczcX2HrjTCuuTVY0yPdHrf6nHsEVyg/Efl/XHsAF4Y0KNPXvgNnx9tVI3kk9sMRogCw2wscTpkMxAa+5n88UE8nxautMaTSsOuqbD0OEnjXEHqVCahk+k/zxbq12Fgx+Zt9cD3ogmd8FwLqN7/AKYjIHrgv/DL2H0xIMmOy4LRDh/EKnlKA1o7nBrL5upqjV07nC8lKPSME8hVvvgyNNxGoAbj6/rglkuIMEBInfae/vwGenbEBYgRJwFbxT4lqSBp0EGxlp/MDAk+M6wosNXPrEPJlRF1AnYkAzi1nMuGO2KTZMRt9DgrbK/2gZlEdSwcsIVmmVPcX+mFerUZ3LM1ySTvckyfrhgbI78v0P6Y0HDn6J8YOIoAQe/54zUQn9nDF/d1SPZHx/d8eThNX0904QLAoGb4YuFVxSy7FbPIYNPb069cSPwCodyPdqx48NqLTKx+/jiwXsv4+rsAD9CR+uC+T8UVSJLP/wBQ/wDHCjk+DvYR9MMmS4WwXBDbwvjZanMuZv17+ixiXNeItCFiXF+zf+GBWSzjU0CxtiPiXF38qFET1jb64ITfFfiF8y4HmEqu0wP5A/PCwzt+L6j9cHc3w12JLD/dilU4Kfwz6g4jQYzt+L/cP1xjW/4v9wxdq8II6Aj37/XGg4efwL7yW+t8RVVcy/4j88S0azkgFyR6G+LK5I9Fp/DV+uNqOWaRZN+kz7xgjoHAVSmgCrmwWiYDX9TyYM08+q20Zr/pY/8AZgVk6tPSOfMAx/8AYI+Fvp6YIUagvz1z7yD+xjTIlR42gX/CzBjvSY/9uPYjpBovUq/An/3j2A9UdtKxv2t+eFbjdU6mDSPkfqMMeeHKLDa2FHOA8x1K0/5gcAOqsIH64HMb79cW67gxfrisFJ2BMta04K2qs2049Q1E2JMeuLeZpSLCPgMeyWXBNxad+mAkaeUE/PBvJZQCsywCABeNsB8xT5+o9T3/AJ4L8LQtUYkDYCZmfoI9x+OKgjmCdEDAtMwNF95M2/nNsGc8gFO9rfu84Xiy6RdjJ02k9bn3YAdxTOtqhGPuxRrZ9wI1kGb9YwV4ll9TAAkjrM2+ajFTN5babjtKLHviT8xiKGVM/WH3/l+kY8c/WH/EI63JB/LFytlhInSJ6iJ+gxVfh8tYEepIv9MRVf8Avet/9hj+vS2JqXHK8j7Q/T+eN6+QKpOlvWUIHwMR8Zxrw/LoxINzFva79gDgJKXF6xJ52I67fyxcOaY0SZOxM+vyxTTLqT1mTb+e8/TG1YhUgkCxsQL+7lB/PFRrwzMOSLnfDplq8JuThP4JS5o3v+9xh08o+UY3g3/cYYNMrU5ATMlZ9N7/AMhbEPFMzFIaSAZ6b9fTFVG5RaYHXp9MQcQrMUSxi/un34IWsznnn2mGKVTP1N9Rt2xerUpIk99yfhim1MEDb6TiNKxzzzOo3/dpxh845AEmB7vyGMmkJ3t6AH6SMYZFH3m98foTjKs/3jU/G3Y3+mLGV4hULrLuRPfpN4nFEkSd/TE2TMOpib4uI7NlKSlAQgi0ypFvSN/ri2tdCv8AhQJiZMYVcnXNiysCYtrTTt11DVGCZdih5W3jlWw7bCMaZN+SVCggCOlwcZwGyFTy6Y1U3JO9j36aASffj2IJqpgD2totf8rYR+PsQ4BiR3MRe0yoO3ph/r0AVM9trRjn3iyiFr6QLAfH54oEVK5a3L7wPyIE4hpqDYzvf+g/rjDNuOlvj7++NqJ5gOgNh02wVfzdNRER6Df34tcHygZ7Kfef0/rjGYSTpkgADb1GCPBqNvaPyXvHbFQLzqEVDbbr+xglwflY6gL3sRJ+M3xV4mx88ze/WDgz4bAeSQPcNt+2ILXGaA8oW+e/72wrUjyXB7WC7z6mcNHiReWBYdht+uK+USaaGTftgBFekOVQrFjvAYj6NBxXzvDzIOkDsCWkesA2+OD+ay4JKm6gTEAdJ3AB6YB53jj02UItMD/QPrgMrwtmKwCRc/8AEM9okGMQf3USxlaij/SAJ+IJxdyXGGqEalp9dljaI64u5TLLULyqrAmyruDH3gemCljMcPZTMcpPc/X7PEeWS4Hsj0e/0pnp6YLZpzLQYgiIVRuLza+LHAKxqatZmPQd8AKVULzJa3s6nM/EAGPiMRZ7LcwCqUEAgS17xbVMj4YY85TVW9hTKyZG/MBB9L4hzXDkIURAJi0W62wAPhtGXgwADe5J99gAP5Ycc5T+xsZtYgSfTc36YqLwxVWm2pzJ2JkdekYJ8YoBaZ02tNoHfAJi5zQLj3jb4jecT51S6gqLRuLn3GL/ABxTz1UqReet7j5YJtUBoq2hATuVleh7EYASlEMAQII3DHpPSRilXykCSAZM/wCJTX4XW/wwUy2dPKLx/rf39WjBGlQ1XDOt/umP1n44BIXLhiIjfv8AoMbHhzEcoVr9Gv8AKbfLDhmOBiVmrWMnq/8ATGme8MU49ur8WB/MYkWkqrlo6H3Az7+mJMrlOYFAzGdogj9cT5rLBSVkx6x0+GKdNjPb3WxIG2nVUCQWLfhdVW/WDKjfF+i1UKNVJ9MzIVjFuhuD78BMgWC+20SbTI+REYuUq7nQNR5ng2XtO8TjSGSjmyAAaYPWXVo+Vox7AivT+yDEkkmL9ox7FH//2Q=="/>
          <p:cNvSpPr>
            <a:spLocks noChangeAspect="1" noChangeArrowheads="1"/>
          </p:cNvSpPr>
          <p:nvPr/>
        </p:nvSpPr>
        <p:spPr bwMode="auto">
          <a:xfrm>
            <a:off x="155575" y="-928688"/>
            <a:ext cx="2352675" cy="19431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8678" name="Picture 6" descr="http://udu.ff.cuni.cz/soubory/galerie/01%20Cechy/Biegel%20-%20Architektura%2019%20stoleti/slides/53%20Josef%20Zitek,%20Josef%20Schulz,%20Praha%20-%20Nove%20Mesto,%20Narodni%20divadlo,%201866-8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908720"/>
            <a:ext cx="5715000" cy="47053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052736"/>
            <a:ext cx="1984248" cy="360040"/>
          </a:xfrm>
        </p:spPr>
        <p:txBody>
          <a:bodyPr>
            <a:noAutofit/>
          </a:bodyPr>
          <a:lstStyle/>
          <a:p>
            <a:r>
              <a:rPr lang="cs-CZ" sz="20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 malíř</a:t>
            </a:r>
            <a:endParaRPr lang="cs-CZ" sz="2000" b="1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300192" y="457200"/>
            <a:ext cx="2462808" cy="667544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Mikoláš   Aleš</a:t>
            </a:r>
            <a:endParaRPr lang="cs-CZ" sz="2800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174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404664"/>
            <a:ext cx="2232248" cy="3254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1694561"/>
            <a:ext cx="2304256" cy="2809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3" name="Picture 9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00" y="4149080"/>
            <a:ext cx="1905000" cy="24193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Zástupný symbol pro číslo snímku 10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0C81578-B996-4F51-8430-CDAD016D569C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2257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pic>
        <p:nvPicPr>
          <p:cNvPr id="26626" name="Picture 2" descr="http://nd03.jxs.cz/315/771/bbdb9f9f87_63950843_o2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1920" y="3861048"/>
            <a:ext cx="1611820" cy="2302049"/>
          </a:xfrm>
          <a:prstGeom prst="rect">
            <a:avLst/>
          </a:prstGeom>
          <a:noFill/>
        </p:spPr>
      </p:pic>
      <p:pic>
        <p:nvPicPr>
          <p:cNvPr id="26628" name="Picture 4" descr="http://nd05.jxs.cz/898/603/ed9b0bf100_84320675_o2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9552" y="3284984"/>
            <a:ext cx="3206130" cy="2016300"/>
          </a:xfrm>
          <a:prstGeom prst="rect">
            <a:avLst/>
          </a:prstGeom>
          <a:noFill/>
        </p:spPr>
      </p:pic>
      <p:pic>
        <p:nvPicPr>
          <p:cNvPr id="26630" name="Picture 6" descr="http://nd05.jxs.cz/663/340/f17604e963_80738473_o2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3528" y="1412776"/>
            <a:ext cx="3024336" cy="1587381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588224" y="1052736"/>
            <a:ext cx="2344288" cy="360040"/>
          </a:xfrm>
        </p:spPr>
        <p:txBody>
          <a:bodyPr>
            <a:noAutofit/>
          </a:bodyPr>
          <a:lstStyle/>
          <a:p>
            <a:r>
              <a:rPr lang="cs-CZ" sz="1800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  malíř</a:t>
            </a:r>
            <a:endParaRPr lang="cs-CZ" sz="2400" b="1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516216" y="457200"/>
            <a:ext cx="2376264" cy="595536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Vojtěch  </a:t>
            </a:r>
            <a:r>
              <a:rPr lang="cs-CZ" sz="2400" dirty="0" err="1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Hynais</a:t>
            </a:r>
            <a:endParaRPr lang="cs-CZ" sz="2400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277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3861048"/>
            <a:ext cx="3170776" cy="24620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18496" y="185965"/>
            <a:ext cx="3125712" cy="25949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2774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4208" y="1772816"/>
            <a:ext cx="2002889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Zástupný symbol pro číslo snímku 7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0C81578-B996-4F51-8430-CDAD016D569C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9458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4578" name="Picture 2" descr="http://fotky.sme.sk/foto/44008/fragmenty-historie?type=v&amp;x=650&amp;y=37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1560" y="2420888"/>
            <a:ext cx="4426546" cy="2546967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652120" y="1052736"/>
            <a:ext cx="3041920" cy="576064"/>
          </a:xfrm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  </a:t>
            </a:r>
            <a:r>
              <a:rPr lang="cs-CZ" sz="28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sochař</a:t>
            </a:r>
            <a:endParaRPr lang="cs-CZ" sz="2800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220072" y="457200"/>
            <a:ext cx="3542928" cy="59553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Josef Václav </a:t>
            </a:r>
            <a:r>
              <a:rPr lang="cs-CZ" sz="2800" dirty="0" err="1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Myslbek</a:t>
            </a:r>
            <a:endParaRPr lang="cs-CZ" sz="2800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379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2132856"/>
            <a:ext cx="2495104" cy="309634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3795" name="Picture 3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404664"/>
            <a:ext cx="3672408" cy="31834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0C81578-B996-4F51-8430-CDAD016D569C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395056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pic>
        <p:nvPicPr>
          <p:cNvPr id="33796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99592" y="3356992"/>
            <a:ext cx="1944216" cy="25359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3797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6" y="3429000"/>
            <a:ext cx="1873954" cy="27363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2625080"/>
          </a:xfrm>
        </p:spPr>
        <p:txBody>
          <a:bodyPr/>
          <a:lstStyle/>
          <a:p>
            <a:r>
              <a:rPr lang="cs-CZ" sz="3600" spc="300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11. června 1881 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/>
              <a:t>první slavnostní otevření  Národního divadla</a:t>
            </a:r>
          </a:p>
          <a:p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/>
              <a:t>zahajovací představení  </a:t>
            </a:r>
            <a:r>
              <a:rPr lang="cs-CZ" dirty="0" smtClean="0"/>
              <a:t>- </a:t>
            </a:r>
            <a:r>
              <a:rPr lang="cs-CZ" sz="3600" b="1" spc="300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Libuše</a:t>
            </a:r>
            <a:r>
              <a:rPr lang="cs-CZ" b="1" spc="300" dirty="0" smtClean="0"/>
              <a:t>    </a:t>
            </a:r>
            <a:r>
              <a:rPr lang="cs-CZ" b="1" dirty="0" smtClean="0"/>
              <a:t>                                                  od  </a:t>
            </a:r>
            <a:r>
              <a:rPr lang="cs-CZ" sz="3200" b="1" spc="300" dirty="0" smtClean="0"/>
              <a:t>Bedřicha Smetany</a:t>
            </a:r>
            <a:endParaRPr lang="cs-CZ" spc="300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Národní divadlo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3481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3823604"/>
            <a:ext cx="2049016" cy="258176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482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4149079"/>
            <a:ext cx="2952328" cy="222578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Zástupný symbol pro číslo snímku 6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0C81578-B996-4F51-8430-CDAD016D569C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526632" cy="384048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Financováno z prostředků ESF a státního rozpočtu ČR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484" name="Picture 4" descr="http://operaplus.cz/pix/8498-legenda-ceske-opery-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00" y="3212976"/>
            <a:ext cx="2190443" cy="3073922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1544960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sz="3600" b="1" spc="300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12. srpna 1881</a:t>
            </a:r>
            <a:r>
              <a:rPr lang="cs-CZ" sz="3600" spc="300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3600" spc="3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zachvátil budovu ničivý požár</a:t>
            </a:r>
            <a:endParaRPr lang="cs-CZ" spc="3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Národní divadlo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3584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3068959"/>
            <a:ext cx="4608512" cy="309476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0C81578-B996-4F51-8430-CDAD016D569C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9458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katastrofa měla za následek ještě větší odhodlanost pro nové sbírky a během </a:t>
            </a:r>
            <a:r>
              <a:rPr lang="cs-CZ" spc="300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necelých </a:t>
            </a:r>
            <a:r>
              <a:rPr lang="cs-CZ" sz="3600" spc="300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</a:t>
            </a:r>
            <a:r>
              <a:rPr lang="cs-CZ" spc="300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dní vybrali pořadatelé celý </a:t>
            </a:r>
            <a:r>
              <a:rPr lang="cs-CZ" sz="3600" spc="300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1 000 </a:t>
            </a:r>
            <a:r>
              <a:rPr lang="cs-CZ" sz="3600" spc="300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000</a:t>
            </a:r>
            <a:r>
              <a:rPr lang="cs-CZ" sz="3600" spc="300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pc="300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zlatých</a:t>
            </a:r>
          </a:p>
          <a:p>
            <a:r>
              <a:rPr lang="cs-CZ" dirty="0" smtClean="0"/>
              <a:t>poté mohla začít nová stavba, jež tentokrát probíhala pod taktovkou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architekta Josefa Schulze</a:t>
            </a:r>
            <a:endParaRPr lang="cs-CZ" dirty="0" smtClean="0"/>
          </a:p>
          <a:p>
            <a:r>
              <a:rPr lang="cs-CZ" dirty="0" smtClean="0"/>
              <a:t>ten stávající budovu rozšířil a celkově pozměnil některé její dispozice</a:t>
            </a:r>
            <a:endParaRPr lang="cs-CZ" b="1" dirty="0" smtClean="0"/>
          </a:p>
          <a:p>
            <a:r>
              <a:rPr lang="cs-CZ" sz="2800" b="1" spc="300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otevření obnoveného Národního divadla došlo </a:t>
            </a:r>
            <a:r>
              <a:rPr lang="cs-CZ" sz="4000" b="1" spc="300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18. listopadu 1883</a:t>
            </a:r>
            <a:endParaRPr lang="cs-CZ" sz="2800" spc="300" dirty="0" smtClean="0">
              <a:solidFill>
                <a:schemeClr val="accent3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Národní divadlo</a:t>
            </a:r>
            <a:endParaRPr lang="cs-CZ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0C81578-B996-4F51-8430-CDAD016D569C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2257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3645024"/>
            <a:ext cx="3439132" cy="252028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686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3501008"/>
            <a:ext cx="3313801" cy="266429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686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332657"/>
            <a:ext cx="3653818" cy="273630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6870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72000" y="764704"/>
            <a:ext cx="4118192" cy="244827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686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62313" y="2557463"/>
            <a:ext cx="2619375" cy="174307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81578-B996-4F51-8430-CDAD016D569C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>
          <a:xfrm>
            <a:off x="2133600" y="6203667"/>
            <a:ext cx="467064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Národní divadlo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V současné době pod Národní divadlo spadají 4 různé scény:</a:t>
            </a:r>
          </a:p>
          <a:p>
            <a:r>
              <a:rPr lang="cs-CZ" sz="3000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Zítkova budova  </a:t>
            </a:r>
            <a:r>
              <a:rPr lang="cs-CZ" sz="3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sz="2400" dirty="0" smtClean="0"/>
              <a:t>neboli historická </a:t>
            </a:r>
            <a:endParaRPr lang="cs-CZ" dirty="0" smtClean="0"/>
          </a:p>
          <a:p>
            <a:r>
              <a:rPr lang="cs-CZ" sz="3000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Nová scéna  </a:t>
            </a:r>
            <a:r>
              <a:rPr lang="cs-CZ" sz="3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dirty="0" smtClean="0"/>
              <a:t>vedle historické budovy, otevřena 1983</a:t>
            </a:r>
          </a:p>
          <a:p>
            <a:r>
              <a:rPr lang="cs-CZ" sz="3000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Stavovské divadlo</a:t>
            </a:r>
            <a:r>
              <a:rPr lang="cs-CZ" dirty="0" smtClean="0"/>
              <a:t>  - k Národnímu divadlu přičleněno po první světové válce, později neslo název Tylovo divadlo</a:t>
            </a:r>
          </a:p>
          <a:p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Divadlo </a:t>
            </a:r>
            <a:r>
              <a:rPr lang="cs-CZ" sz="2800" dirty="0" err="1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Kolowrat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dirty="0" smtClean="0"/>
              <a:t>- komorní scéna v </a:t>
            </a:r>
            <a:r>
              <a:rPr lang="cs-CZ" dirty="0" err="1" smtClean="0"/>
              <a:t>Kolowratském</a:t>
            </a:r>
            <a:r>
              <a:rPr lang="cs-CZ" dirty="0" smtClean="0"/>
              <a:t> paláci v bezprostřední blízkosti Stavovského divadla na Ovocném trhu, pronajata majitelem hrabětem </a:t>
            </a:r>
            <a:r>
              <a:rPr lang="cs-CZ" dirty="0" err="1" smtClean="0"/>
              <a:t>Kolowratem</a:t>
            </a:r>
            <a:r>
              <a:rPr lang="cs-CZ" dirty="0" smtClean="0"/>
              <a:t> od roku 1993 na 20 let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0C81578-B996-4F51-8430-CDAD016D569C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3878560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7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198" y="3645024"/>
            <a:ext cx="3895516" cy="259228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891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1" y="980728"/>
            <a:ext cx="3960440" cy="295232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8915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99592" y="692696"/>
            <a:ext cx="3653107" cy="273630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8916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76056" y="3711289"/>
            <a:ext cx="3528392" cy="280301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81578-B996-4F51-8430-CDAD016D569C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2267744" y="6165304"/>
            <a:ext cx="4094584" cy="384048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Financováno z prostředků ESF a státního rozpočtu ČR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Národní divadlo</a:t>
            </a:r>
            <a:endParaRPr lang="cs-CZ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1845 – žádost o stavbu ND – žádost podal F. Palacký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1851 – zahájení sbírek na stavbu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1868  -  položen základní kámen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11. 6. 1881 – slavnostní otevření</a:t>
            </a:r>
          </a:p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-  při zahájení zazněla opera B. Smetany –     </a:t>
            </a:r>
          </a:p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LIBUŠE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12.8. 1881 – požár  ND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18.11. 1883 -  znovu otevření ND</a:t>
            </a:r>
          </a:p>
          <a:p>
            <a:pPr>
              <a:buNone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0C81578-B996-4F51-8430-CDAD016D569C}" type="slidenum">
              <a:rPr lang="cs-CZ" smtClean="0"/>
              <a:pPr/>
              <a:t>20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9458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1.- </a:t>
            </a:r>
            <a:r>
              <a:rPr lang="cs-CZ" dirty="0" smtClean="0">
                <a:hlinkClick r:id="rId3"/>
              </a:rPr>
              <a:t>http://www.kiss98.cz/</a:t>
            </a:r>
            <a:r>
              <a:rPr lang="cs-CZ" dirty="0" err="1" smtClean="0">
                <a:hlinkClick r:id="rId3"/>
              </a:rPr>
              <a:t>kiss</a:t>
            </a:r>
            <a:r>
              <a:rPr lang="cs-CZ" dirty="0" smtClean="0">
                <a:hlinkClick r:id="rId3"/>
              </a:rPr>
              <a:t>-tip/</a:t>
            </a:r>
            <a:r>
              <a:rPr lang="cs-CZ" dirty="0" err="1" smtClean="0">
                <a:hlinkClick r:id="rId3"/>
              </a:rPr>
              <a:t>nocni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prohlidka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narodniho</a:t>
            </a:r>
            <a:r>
              <a:rPr lang="cs-CZ" dirty="0" smtClean="0">
                <a:hlinkClick r:id="rId3"/>
              </a:rPr>
              <a:t>-divadla-24-2-od-2230-590.html</a:t>
            </a:r>
            <a:endParaRPr lang="cs-CZ" dirty="0" smtClean="0"/>
          </a:p>
          <a:p>
            <a:r>
              <a:rPr lang="cs-CZ" dirty="0" smtClean="0"/>
              <a:t>2.- </a:t>
            </a:r>
            <a:r>
              <a:rPr lang="cs-CZ" dirty="0" smtClean="0">
                <a:hlinkClick r:id="rId4"/>
              </a:rPr>
              <a:t>http://cs.wikipedia.org/wiki/N%C3%A1rodn%C3%AD_divadlo</a:t>
            </a:r>
            <a:endParaRPr lang="cs-CZ" dirty="0" smtClean="0"/>
          </a:p>
          <a:p>
            <a:r>
              <a:rPr lang="cs-CZ" dirty="0" smtClean="0"/>
              <a:t>5.-  </a:t>
            </a:r>
            <a:r>
              <a:rPr lang="cs-CZ" dirty="0" smtClean="0">
                <a:hlinkClick r:id="rId5"/>
              </a:rPr>
              <a:t>http://cs.wikipedia.org/wiki/Karel_Havl%C3%AD%C4%8Dek_Borovsk%C3%BD</a:t>
            </a:r>
            <a:endParaRPr lang="cs-CZ" dirty="0" smtClean="0"/>
          </a:p>
          <a:p>
            <a:r>
              <a:rPr lang="cs-CZ" dirty="0" smtClean="0"/>
              <a:t>5.- </a:t>
            </a:r>
            <a:r>
              <a:rPr lang="cs-CZ" dirty="0" smtClean="0">
                <a:hlinkClick r:id="rId6"/>
              </a:rPr>
              <a:t>http://cs.wikipedia.org/wiki/Soubor:Bo%C5%BEena_N%C4%9Bmcov%C3%A1_1850.jpg</a:t>
            </a:r>
            <a:endParaRPr lang="cs-CZ" dirty="0" smtClean="0"/>
          </a:p>
          <a:p>
            <a:r>
              <a:rPr lang="cs-CZ" dirty="0" smtClean="0"/>
              <a:t>5.- </a:t>
            </a:r>
            <a:r>
              <a:rPr lang="cs-CZ" dirty="0" smtClean="0">
                <a:hlinkClick r:id="rId7"/>
              </a:rPr>
              <a:t>http://cs.wikipedia.org/wiki/Josef_Kajet%C3%A1n_Tyl</a:t>
            </a:r>
            <a:endParaRPr lang="cs-CZ" dirty="0" smtClean="0"/>
          </a:p>
          <a:p>
            <a:r>
              <a:rPr lang="cs-CZ" dirty="0" smtClean="0"/>
              <a:t>5.- </a:t>
            </a:r>
            <a:r>
              <a:rPr lang="cs-CZ" dirty="0" smtClean="0">
                <a:hlinkClick r:id="rId8"/>
              </a:rPr>
              <a:t>http://cs.wikipedia.org/wiki/Franti%C5%A1ek_Palack%C3%BD</a:t>
            </a:r>
            <a:endParaRPr lang="cs-CZ" dirty="0" smtClean="0"/>
          </a:p>
          <a:p>
            <a:r>
              <a:rPr lang="cs-CZ" dirty="0" smtClean="0"/>
              <a:t>5.- </a:t>
            </a:r>
            <a:r>
              <a:rPr lang="cs-CZ" dirty="0" smtClean="0">
                <a:hlinkClick r:id="rId9"/>
              </a:rPr>
              <a:t>http://www.</a:t>
            </a:r>
            <a:r>
              <a:rPr lang="cs-CZ" dirty="0" err="1" smtClean="0">
                <a:hlinkClick r:id="rId9"/>
              </a:rPr>
              <a:t>digital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guide.cz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cs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realie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vedci</a:t>
            </a:r>
            <a:r>
              <a:rPr lang="cs-CZ" dirty="0" smtClean="0">
                <a:hlinkClick r:id="rId9"/>
              </a:rPr>
              <a:t>-a-</a:t>
            </a:r>
            <a:r>
              <a:rPr lang="cs-CZ" dirty="0" err="1" smtClean="0">
                <a:hlinkClick r:id="rId9"/>
              </a:rPr>
              <a:t>ucenci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josef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jungmann</a:t>
            </a:r>
            <a:r>
              <a:rPr lang="cs-CZ" dirty="0" smtClean="0">
                <a:hlinkClick r:id="rId9"/>
              </a:rPr>
              <a:t>/</a:t>
            </a:r>
            <a:endParaRPr lang="cs-CZ" dirty="0" smtClean="0"/>
          </a:p>
          <a:p>
            <a:r>
              <a:rPr lang="cs-CZ" dirty="0" smtClean="0"/>
              <a:t>5.- </a:t>
            </a:r>
            <a:r>
              <a:rPr lang="cs-CZ" dirty="0" smtClean="0">
                <a:hlinkClick r:id="rId10"/>
              </a:rPr>
              <a:t>http://cs.wikipedia.org/wiki/Josef_Dobrovsk%C3%BD</a:t>
            </a:r>
            <a:endParaRPr lang="cs-CZ" dirty="0" smtClean="0"/>
          </a:p>
          <a:p>
            <a:r>
              <a:rPr lang="cs-CZ" dirty="0" smtClean="0"/>
              <a:t>5.- </a:t>
            </a:r>
            <a:r>
              <a:rPr lang="cs-CZ" dirty="0" smtClean="0">
                <a:hlinkClick r:id="rId11"/>
              </a:rPr>
              <a:t>http://cs.wikipedia.org/wiki/Karel_Ign%C3%A1c_Th%C3%A1m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POUŽITÝCH OBRÁZKŮ: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0C81578-B996-4F51-8430-CDAD016D569C}" type="slidenum">
              <a:rPr lang="cs-CZ" smtClean="0"/>
              <a:pPr/>
              <a:t>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1619672" y="6203667"/>
            <a:ext cx="409532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857328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6.-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prague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tourism.eu</a:t>
            </a:r>
            <a:r>
              <a:rPr lang="cs-CZ" dirty="0" smtClean="0">
                <a:hlinkClick r:id="rId3"/>
              </a:rPr>
              <a:t>/mapy/mapa-prahy.</a:t>
            </a:r>
            <a:r>
              <a:rPr lang="cs-CZ" dirty="0" err="1" smtClean="0">
                <a:hlinkClick r:id="rId3"/>
              </a:rPr>
              <a:t>htm</a:t>
            </a:r>
            <a:endParaRPr lang="cs-CZ" dirty="0" smtClean="0"/>
          </a:p>
          <a:p>
            <a:r>
              <a:rPr lang="cs-CZ" dirty="0" smtClean="0"/>
              <a:t>10.-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cojeco.cz</a:t>
            </a:r>
            <a:r>
              <a:rPr lang="cs-CZ" dirty="0" smtClean="0">
                <a:hlinkClick r:id="rId4"/>
              </a:rPr>
              <a:t>/index.</a:t>
            </a:r>
            <a:r>
              <a:rPr lang="cs-CZ" dirty="0" err="1" smtClean="0">
                <a:hlinkClick r:id="rId4"/>
              </a:rPr>
              <a:t>php</a:t>
            </a:r>
            <a:r>
              <a:rPr lang="cs-CZ" dirty="0" smtClean="0">
                <a:hlinkClick r:id="rId4"/>
              </a:rPr>
              <a:t>?detail=1&amp;id_</a:t>
            </a:r>
            <a:r>
              <a:rPr lang="cs-CZ" dirty="0" err="1" smtClean="0">
                <a:hlinkClick r:id="rId4"/>
              </a:rPr>
              <a:t>desc</a:t>
            </a:r>
            <a:r>
              <a:rPr lang="cs-CZ" dirty="0" smtClean="0">
                <a:hlinkClick r:id="rId4"/>
              </a:rPr>
              <a:t>=108738&amp;s_</a:t>
            </a:r>
            <a:r>
              <a:rPr lang="cs-CZ" dirty="0" err="1" smtClean="0">
                <a:hlinkClick r:id="rId4"/>
              </a:rPr>
              <a:t>lang</a:t>
            </a:r>
            <a:r>
              <a:rPr lang="cs-CZ" dirty="0" smtClean="0">
                <a:hlinkClick r:id="rId4"/>
              </a:rPr>
              <a:t>=2</a:t>
            </a:r>
            <a:endParaRPr lang="cs-CZ" dirty="0" smtClean="0"/>
          </a:p>
          <a:p>
            <a:r>
              <a:rPr lang="cs-CZ" dirty="0" smtClean="0"/>
              <a:t>10.- </a:t>
            </a:r>
            <a:r>
              <a:rPr lang="cs-CZ" dirty="0" smtClean="0">
                <a:hlinkClick r:id="rId5"/>
              </a:rPr>
              <a:t>http://udu.ff.cuni.cz/soubory/galerie/01%20Cechy/Biegel%20-%20Architektura%2019%20stoleti/slides/53%20Josef%20Zitek,%20Josef%20Schulz,%20Praha%20-%20Nove%20Mesto,%20Narodni%20divadlo,%201866-83.html</a:t>
            </a:r>
            <a:endParaRPr lang="cs-CZ" dirty="0" smtClean="0"/>
          </a:p>
          <a:p>
            <a:r>
              <a:rPr lang="cs-CZ" dirty="0" smtClean="0"/>
              <a:t>11. - </a:t>
            </a:r>
            <a:r>
              <a:rPr lang="cs-CZ" dirty="0" smtClean="0">
                <a:hlinkClick r:id="rId6"/>
              </a:rPr>
              <a:t>http://cs.wikipedia.org/wiki/Mikol%C3%A1%C5%A1_Ale%C5%A1</a:t>
            </a:r>
            <a:endParaRPr lang="cs-CZ" dirty="0" smtClean="0"/>
          </a:p>
          <a:p>
            <a:r>
              <a:rPr lang="cs-CZ" dirty="0" smtClean="0"/>
              <a:t>11. -  </a:t>
            </a:r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babylonie.cz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mikolas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ales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jan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zizka</a:t>
            </a:r>
            <a:endParaRPr lang="cs-CZ" dirty="0" smtClean="0"/>
          </a:p>
          <a:p>
            <a:r>
              <a:rPr lang="cs-CZ" dirty="0" smtClean="0"/>
              <a:t>11. - </a:t>
            </a:r>
            <a:r>
              <a:rPr lang="cs-CZ" dirty="0" smtClean="0">
                <a:hlinkClick r:id="rId8"/>
              </a:rPr>
              <a:t>http://cestina.janstraka.com/tag/mikolas-ales/</a:t>
            </a:r>
            <a:endParaRPr lang="cs-CZ" dirty="0" smtClean="0"/>
          </a:p>
          <a:p>
            <a:r>
              <a:rPr lang="cs-CZ" dirty="0" smtClean="0"/>
              <a:t>11. - </a:t>
            </a:r>
            <a:r>
              <a:rPr lang="cs-CZ" dirty="0" smtClean="0">
                <a:hlinkClick r:id="rId9"/>
              </a:rPr>
              <a:t>http://veranovotna.blog.cz/galerie/ceske-madony/obrazek/63950843</a:t>
            </a:r>
            <a:endParaRPr lang="cs-CZ" dirty="0" smtClean="0"/>
          </a:p>
          <a:p>
            <a:r>
              <a:rPr lang="cs-CZ" dirty="0" smtClean="0"/>
              <a:t>11. - </a:t>
            </a:r>
            <a:r>
              <a:rPr lang="cs-CZ" dirty="0" smtClean="0">
                <a:hlinkClick r:id="rId10"/>
              </a:rPr>
              <a:t>http://history-if.blog.cz/1203/rozvoj-v-ceskych-zemich-v-2-pol-19-stoleti</a:t>
            </a:r>
            <a:endParaRPr lang="cs-CZ" dirty="0" smtClean="0"/>
          </a:p>
          <a:p>
            <a:r>
              <a:rPr lang="cs-CZ" dirty="0" smtClean="0"/>
              <a:t>11. - </a:t>
            </a:r>
            <a:r>
              <a:rPr lang="cs-CZ" dirty="0" smtClean="0">
                <a:hlinkClick r:id="rId11"/>
              </a:rPr>
              <a:t>http://fm3b.blog.cz/galerie/</a:t>
            </a:r>
            <a:r>
              <a:rPr lang="cs-CZ" dirty="0" err="1" smtClean="0">
                <a:hlinkClick r:id="rId11"/>
              </a:rPr>
              <a:t>dejiny</a:t>
            </a:r>
            <a:r>
              <a:rPr lang="cs-CZ" dirty="0" smtClean="0">
                <a:hlinkClick r:id="rId11"/>
              </a:rPr>
              <a:t>-</a:t>
            </a:r>
            <a:r>
              <a:rPr lang="cs-CZ" dirty="0" err="1" smtClean="0">
                <a:hlinkClick r:id="rId11"/>
              </a:rPr>
              <a:t>vytvarne</a:t>
            </a:r>
            <a:r>
              <a:rPr lang="cs-CZ" dirty="0" smtClean="0">
                <a:hlinkClick r:id="rId11"/>
              </a:rPr>
              <a:t>-kultury/</a:t>
            </a:r>
            <a:r>
              <a:rPr lang="cs-CZ" dirty="0" err="1" smtClean="0">
                <a:hlinkClick r:id="rId11"/>
              </a:rPr>
              <a:t>ceske</a:t>
            </a:r>
            <a:r>
              <a:rPr lang="cs-CZ" dirty="0" smtClean="0">
                <a:hlinkClick r:id="rId11"/>
              </a:rPr>
              <a:t>-</a:t>
            </a:r>
            <a:r>
              <a:rPr lang="cs-CZ" dirty="0" err="1" smtClean="0">
                <a:hlinkClick r:id="rId11"/>
              </a:rPr>
              <a:t>vytvarne</a:t>
            </a:r>
            <a:r>
              <a:rPr lang="cs-CZ" dirty="0" smtClean="0">
                <a:hlinkClick r:id="rId11"/>
              </a:rPr>
              <a:t>-</a:t>
            </a:r>
            <a:r>
              <a:rPr lang="cs-CZ" dirty="0" err="1" smtClean="0">
                <a:hlinkClick r:id="rId11"/>
              </a:rPr>
              <a:t>umeni</a:t>
            </a:r>
            <a:r>
              <a:rPr lang="cs-CZ" dirty="0" smtClean="0">
                <a:hlinkClick r:id="rId11"/>
              </a:rPr>
              <a:t>-mezi-romantismem-a-secesi/</a:t>
            </a:r>
            <a:r>
              <a:rPr lang="cs-CZ" dirty="0" err="1" smtClean="0">
                <a:hlinkClick r:id="rId11"/>
              </a:rPr>
              <a:t>obrazek</a:t>
            </a:r>
            <a:r>
              <a:rPr lang="cs-CZ" dirty="0" smtClean="0">
                <a:hlinkClick r:id="rId11"/>
              </a:rPr>
              <a:t>/80738473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0C81578-B996-4F51-8430-CDAD016D569C}" type="slidenum">
              <a:rPr lang="cs-CZ" smtClean="0"/>
              <a:pPr/>
              <a:t>22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503068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425280"/>
          </a:xfrm>
        </p:spPr>
        <p:txBody>
          <a:bodyPr>
            <a:normAutofit fontScale="92500"/>
          </a:bodyPr>
          <a:lstStyle/>
          <a:p>
            <a:r>
              <a:rPr lang="cs-CZ" sz="2200" dirty="0" smtClean="0"/>
              <a:t>12. - </a:t>
            </a:r>
            <a:r>
              <a:rPr lang="cs-CZ" sz="2200" dirty="0" smtClean="0">
                <a:hlinkClick r:id="rId3"/>
              </a:rPr>
              <a:t>http://cs.wikipedia.org/wiki/Soubor:Jan_Vil%C3%ADmek_-_Vojt%C4%9Bch_Hynais.jpg</a:t>
            </a:r>
            <a:endParaRPr lang="cs-CZ" sz="2200" dirty="0" smtClean="0"/>
          </a:p>
          <a:p>
            <a:r>
              <a:rPr lang="cs-CZ" sz="2200" dirty="0" smtClean="0"/>
              <a:t>12.- </a:t>
            </a:r>
            <a:r>
              <a:rPr lang="cs-CZ" sz="2200" dirty="0" smtClean="0">
                <a:hlinkClick r:id="rId4"/>
              </a:rPr>
              <a:t>http://www.</a:t>
            </a:r>
            <a:r>
              <a:rPr lang="cs-CZ" sz="2200" dirty="0" err="1" smtClean="0">
                <a:hlinkClick r:id="rId4"/>
              </a:rPr>
              <a:t>andreas</a:t>
            </a:r>
            <a:r>
              <a:rPr lang="cs-CZ" sz="2200" dirty="0" smtClean="0">
                <a:hlinkClick r:id="rId4"/>
              </a:rPr>
              <a:t>-</a:t>
            </a:r>
            <a:r>
              <a:rPr lang="cs-CZ" sz="2200" dirty="0" err="1" smtClean="0">
                <a:hlinkClick r:id="rId4"/>
              </a:rPr>
              <a:t>praefcke.de</a:t>
            </a:r>
            <a:r>
              <a:rPr lang="cs-CZ" sz="2200" dirty="0" smtClean="0">
                <a:hlinkClick r:id="rId4"/>
              </a:rPr>
              <a:t>/</a:t>
            </a:r>
            <a:r>
              <a:rPr lang="cs-CZ" sz="2200" dirty="0" err="1" smtClean="0">
                <a:hlinkClick r:id="rId4"/>
              </a:rPr>
              <a:t>carthalia</a:t>
            </a:r>
            <a:r>
              <a:rPr lang="cs-CZ" sz="2200" dirty="0" smtClean="0">
                <a:hlinkClick r:id="rId4"/>
              </a:rPr>
              <a:t>/</a:t>
            </a:r>
            <a:r>
              <a:rPr lang="cs-CZ" sz="2200" dirty="0" err="1" smtClean="0">
                <a:hlinkClick r:id="rId4"/>
              </a:rPr>
              <a:t>europe</a:t>
            </a:r>
            <a:r>
              <a:rPr lang="cs-CZ" sz="2200" dirty="0" smtClean="0">
                <a:hlinkClick r:id="rId4"/>
              </a:rPr>
              <a:t>/</a:t>
            </a:r>
            <a:r>
              <a:rPr lang="cs-CZ" sz="2200" dirty="0" err="1" smtClean="0">
                <a:hlinkClick r:id="rId4"/>
              </a:rPr>
              <a:t>cz</a:t>
            </a:r>
            <a:r>
              <a:rPr lang="cs-CZ" sz="2200" dirty="0" smtClean="0">
                <a:hlinkClick r:id="rId4"/>
              </a:rPr>
              <a:t>_</a:t>
            </a:r>
            <a:r>
              <a:rPr lang="cs-CZ" sz="2200" dirty="0" err="1" smtClean="0">
                <a:hlinkClick r:id="rId4"/>
              </a:rPr>
              <a:t>praha</a:t>
            </a:r>
            <a:r>
              <a:rPr lang="cs-CZ" sz="2200" dirty="0" smtClean="0">
                <a:hlinkClick r:id="rId4"/>
              </a:rPr>
              <a:t>_</a:t>
            </a:r>
            <a:r>
              <a:rPr lang="cs-CZ" sz="2200" dirty="0" err="1" smtClean="0">
                <a:hlinkClick r:id="rId4"/>
              </a:rPr>
              <a:t>narodni</a:t>
            </a:r>
            <a:r>
              <a:rPr lang="cs-CZ" sz="2200" dirty="0" smtClean="0">
                <a:hlinkClick r:id="rId4"/>
              </a:rPr>
              <a:t>_</a:t>
            </a:r>
            <a:r>
              <a:rPr lang="cs-CZ" sz="2200" dirty="0" err="1" smtClean="0">
                <a:hlinkClick r:id="rId4"/>
              </a:rPr>
              <a:t>interior.htm</a:t>
            </a:r>
            <a:endParaRPr lang="cs-CZ" sz="2200" dirty="0" smtClean="0"/>
          </a:p>
          <a:p>
            <a:r>
              <a:rPr lang="cs-CZ" sz="2200" dirty="0" smtClean="0"/>
              <a:t>12.- </a:t>
            </a:r>
            <a:r>
              <a:rPr lang="cs-CZ" sz="2200" dirty="0" smtClean="0">
                <a:hlinkClick r:id="rId5"/>
              </a:rPr>
              <a:t>http://eo.wikipedia.org/wiki/Dosiero:%C5%BDen%C3%AD%C5%A1ek.opona.ND.jpg</a:t>
            </a:r>
            <a:endParaRPr lang="cs-CZ" sz="2200" dirty="0" smtClean="0"/>
          </a:p>
          <a:p>
            <a:r>
              <a:rPr lang="cs-CZ" sz="2200" dirty="0" smtClean="0"/>
              <a:t>12.- </a:t>
            </a:r>
            <a:r>
              <a:rPr lang="cs-CZ" sz="2200" dirty="0" smtClean="0">
                <a:hlinkClick r:id="rId6"/>
              </a:rPr>
              <a:t>http://fotky.</a:t>
            </a:r>
            <a:r>
              <a:rPr lang="cs-CZ" sz="2200" dirty="0" err="1" smtClean="0">
                <a:hlinkClick r:id="rId6"/>
              </a:rPr>
              <a:t>sme.sk</a:t>
            </a:r>
            <a:r>
              <a:rPr lang="cs-CZ" sz="2200" dirty="0" smtClean="0">
                <a:hlinkClick r:id="rId6"/>
              </a:rPr>
              <a:t>/fotka/44008/fragmenty-historie</a:t>
            </a:r>
            <a:endParaRPr lang="cs-CZ" sz="2200" dirty="0" smtClean="0"/>
          </a:p>
          <a:p>
            <a:r>
              <a:rPr lang="cs-CZ" sz="2200" dirty="0" smtClean="0"/>
              <a:t>13. - </a:t>
            </a:r>
            <a:r>
              <a:rPr lang="cs-CZ" sz="2200" dirty="0" smtClean="0">
                <a:hlinkClick r:id="rId7"/>
              </a:rPr>
              <a:t>http://cs.wikipedia.org/wiki/Josef_V%C3%A1clav_Myslbek</a:t>
            </a:r>
            <a:endParaRPr lang="cs-CZ" sz="2200" dirty="0" smtClean="0"/>
          </a:p>
          <a:p>
            <a:r>
              <a:rPr lang="cs-CZ" sz="2200" dirty="0" smtClean="0"/>
              <a:t>13. - </a:t>
            </a:r>
            <a:r>
              <a:rPr lang="cs-CZ" sz="2200" dirty="0" smtClean="0">
                <a:hlinkClick r:id="rId8"/>
              </a:rPr>
              <a:t>http://antidicaprio2.blog.cz/rubrika/</a:t>
            </a:r>
            <a:r>
              <a:rPr lang="cs-CZ" sz="2200" dirty="0" err="1" smtClean="0">
                <a:hlinkClick r:id="rId8"/>
              </a:rPr>
              <a:t>zajimavosti</a:t>
            </a:r>
            <a:endParaRPr lang="cs-CZ" sz="2200" dirty="0" smtClean="0"/>
          </a:p>
          <a:p>
            <a:r>
              <a:rPr lang="cs-CZ" sz="2200" dirty="0" smtClean="0"/>
              <a:t>13.- </a:t>
            </a:r>
            <a:r>
              <a:rPr lang="cs-CZ" sz="2200" dirty="0" smtClean="0">
                <a:hlinkClick r:id="rId9"/>
              </a:rPr>
              <a:t>http://www.</a:t>
            </a:r>
            <a:r>
              <a:rPr lang="cs-CZ" sz="2200" dirty="0" err="1" smtClean="0">
                <a:hlinkClick r:id="rId9"/>
              </a:rPr>
              <a:t>pametnimedaile.cz</a:t>
            </a:r>
            <a:r>
              <a:rPr lang="cs-CZ" sz="2200" dirty="0" smtClean="0">
                <a:hlinkClick r:id="rId9"/>
              </a:rPr>
              <a:t>/</a:t>
            </a:r>
            <a:r>
              <a:rPr lang="cs-CZ" sz="2200" dirty="0" err="1" smtClean="0">
                <a:hlinkClick r:id="rId9"/>
              </a:rPr>
              <a:t>cz</a:t>
            </a:r>
            <a:r>
              <a:rPr lang="cs-CZ" sz="2200" dirty="0" smtClean="0">
                <a:hlinkClick r:id="rId9"/>
              </a:rPr>
              <a:t>/kolekce/</a:t>
            </a:r>
            <a:r>
              <a:rPr lang="cs-CZ" sz="2200" dirty="0" err="1" smtClean="0">
                <a:hlinkClick r:id="rId9"/>
              </a:rPr>
              <a:t>cesti</a:t>
            </a:r>
            <a:r>
              <a:rPr lang="cs-CZ" sz="2200" dirty="0" smtClean="0">
                <a:hlinkClick r:id="rId9"/>
              </a:rPr>
              <a:t>-svati/historie/</a:t>
            </a:r>
            <a:endParaRPr lang="cs-CZ" sz="2200" dirty="0" smtClean="0"/>
          </a:p>
          <a:p>
            <a:r>
              <a:rPr lang="cs-CZ" sz="1900" dirty="0" smtClean="0"/>
              <a:t>13.- </a:t>
            </a:r>
            <a:r>
              <a:rPr lang="cs-CZ" sz="1900" dirty="0" smtClean="0">
                <a:hlinkClick r:id="rId10"/>
              </a:rPr>
              <a:t>http://le</a:t>
            </a:r>
            <a:r>
              <a:rPr lang="cs-CZ" sz="2200" dirty="0" smtClean="0">
                <a:hlinkClick r:id="rId10"/>
              </a:rPr>
              <a:t>ccos.</a:t>
            </a:r>
            <a:r>
              <a:rPr lang="cs-CZ" sz="2200" dirty="0" err="1" smtClean="0">
                <a:hlinkClick r:id="rId10"/>
              </a:rPr>
              <a:t>com</a:t>
            </a:r>
            <a:r>
              <a:rPr lang="cs-CZ" sz="2200" dirty="0" smtClean="0">
                <a:hlinkClick r:id="rId10"/>
              </a:rPr>
              <a:t>/index.</a:t>
            </a:r>
            <a:r>
              <a:rPr lang="cs-CZ" sz="2200" dirty="0" err="1" smtClean="0">
                <a:hlinkClick r:id="rId10"/>
              </a:rPr>
              <a:t>php</a:t>
            </a:r>
            <a:r>
              <a:rPr lang="cs-CZ" sz="2200" dirty="0" smtClean="0">
                <a:hlinkClick r:id="rId10"/>
              </a:rPr>
              <a:t>/</a:t>
            </a:r>
            <a:r>
              <a:rPr lang="cs-CZ" sz="2200" dirty="0" err="1" smtClean="0">
                <a:hlinkClick r:id="rId10"/>
              </a:rPr>
              <a:t>clanky</a:t>
            </a:r>
            <a:r>
              <a:rPr lang="cs-CZ" sz="2200" dirty="0" smtClean="0">
                <a:hlinkClick r:id="rId10"/>
              </a:rPr>
              <a:t>/</a:t>
            </a:r>
            <a:r>
              <a:rPr lang="cs-CZ" sz="2200" dirty="0" err="1" smtClean="0">
                <a:hlinkClick r:id="rId10"/>
              </a:rPr>
              <a:t>myslbek</a:t>
            </a:r>
            <a:r>
              <a:rPr lang="cs-CZ" sz="2200" dirty="0" smtClean="0">
                <a:hlinkClick r:id="rId10"/>
              </a:rPr>
              <a:t>-</a:t>
            </a:r>
            <a:r>
              <a:rPr lang="cs-CZ" sz="2200" dirty="0" err="1" smtClean="0">
                <a:hlinkClick r:id="rId10"/>
              </a:rPr>
              <a:t>josef</a:t>
            </a:r>
            <a:r>
              <a:rPr lang="cs-CZ" sz="2200" dirty="0" smtClean="0">
                <a:hlinkClick r:id="rId10"/>
              </a:rPr>
              <a:t>-</a:t>
            </a:r>
            <a:r>
              <a:rPr lang="cs-CZ" sz="2200" dirty="0" err="1" smtClean="0">
                <a:hlinkClick r:id="rId10"/>
              </a:rPr>
              <a:t>vaclav</a:t>
            </a:r>
            <a:endParaRPr lang="cs-CZ" sz="22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0C81578-B996-4F51-8430-CDAD016D569C}" type="slidenum">
              <a:rPr lang="cs-CZ" smtClean="0"/>
              <a:pPr/>
              <a:t>23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31060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14. - </a:t>
            </a:r>
            <a:r>
              <a:rPr lang="cs-CZ" sz="2000" dirty="0" smtClean="0">
                <a:hlinkClick r:id="rId3"/>
              </a:rPr>
              <a:t>http://cs.wikipedia.org/wiki/Bed%C5%99ich_Smetana</a:t>
            </a:r>
            <a:endParaRPr lang="cs-CZ" sz="2000" dirty="0" smtClean="0"/>
          </a:p>
          <a:p>
            <a:r>
              <a:rPr lang="cs-CZ" sz="2000" dirty="0" smtClean="0"/>
              <a:t>14. - </a:t>
            </a:r>
            <a:r>
              <a:rPr lang="cs-CZ" sz="2000" dirty="0" smtClean="0">
                <a:hlinkClick r:id="rId4"/>
              </a:rPr>
              <a:t>http://otavinka.blog.cz/1007/dnes-ma-svatek-libuse</a:t>
            </a:r>
            <a:endParaRPr lang="cs-CZ" sz="2000" dirty="0" smtClean="0"/>
          </a:p>
          <a:p>
            <a:r>
              <a:rPr lang="cs-CZ" sz="2000" dirty="0" smtClean="0"/>
              <a:t>14.- </a:t>
            </a:r>
            <a:r>
              <a:rPr lang="cs-CZ" sz="2000" dirty="0" smtClean="0">
                <a:hlinkClick r:id="rId5"/>
              </a:rPr>
              <a:t>http://operaplus.cz/legenda-ceske-opery/</a:t>
            </a:r>
            <a:endParaRPr lang="cs-CZ" sz="2000" dirty="0" smtClean="0"/>
          </a:p>
          <a:p>
            <a:r>
              <a:rPr lang="cs-CZ" sz="2000" dirty="0" smtClean="0"/>
              <a:t>15. - </a:t>
            </a:r>
            <a:r>
              <a:rPr lang="cs-CZ" sz="2000" dirty="0" smtClean="0">
                <a:hlinkClick r:id="rId6"/>
              </a:rPr>
              <a:t>http://bozppo.vfn.cz/pozar.htm</a:t>
            </a:r>
            <a:endParaRPr lang="cs-CZ" sz="2000" dirty="0" smtClean="0"/>
          </a:p>
          <a:p>
            <a:r>
              <a:rPr lang="cs-CZ" sz="2000" dirty="0" smtClean="0"/>
              <a:t>17.- </a:t>
            </a:r>
            <a:r>
              <a:rPr lang="cs-CZ" sz="2000" dirty="0" smtClean="0">
                <a:hlinkClick r:id="rId7"/>
              </a:rPr>
              <a:t>http://operaplus.cz/polemika-transformace-prazske-opery-podle-hermana/</a:t>
            </a:r>
            <a:endParaRPr lang="cs-CZ" sz="2000" dirty="0" smtClean="0"/>
          </a:p>
          <a:p>
            <a:r>
              <a:rPr lang="cs-CZ" sz="2000" dirty="0" smtClean="0"/>
              <a:t>17. - </a:t>
            </a:r>
            <a:r>
              <a:rPr lang="cs-CZ" sz="2000" dirty="0" smtClean="0">
                <a:hlinkClick r:id="rId8"/>
              </a:rPr>
              <a:t>http://magickasvatba.cz/sluzby/svatebni-obrad/prazske-pamatky/narodni-divadlo</a:t>
            </a:r>
            <a:endParaRPr lang="cs-CZ" sz="2000" dirty="0" smtClean="0"/>
          </a:p>
          <a:p>
            <a:r>
              <a:rPr lang="cs-CZ" sz="2000" dirty="0" smtClean="0"/>
              <a:t>17. - </a:t>
            </a:r>
            <a:r>
              <a:rPr lang="cs-CZ" sz="2000" dirty="0" smtClean="0">
                <a:hlinkClick r:id="rId9"/>
              </a:rPr>
              <a:t>http://www.</a:t>
            </a:r>
            <a:r>
              <a:rPr lang="cs-CZ" sz="2000" dirty="0" err="1" smtClean="0">
                <a:hlinkClick r:id="rId9"/>
              </a:rPr>
              <a:t>arkadahotel.cz</a:t>
            </a:r>
            <a:r>
              <a:rPr lang="cs-CZ" sz="2000" dirty="0" smtClean="0">
                <a:hlinkClick r:id="rId9"/>
              </a:rPr>
              <a:t>/</a:t>
            </a:r>
            <a:endParaRPr lang="cs-CZ" sz="20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0C81578-B996-4F51-8430-CDAD016D569C}" type="slidenum">
              <a:rPr lang="cs-CZ" smtClean="0"/>
              <a:pPr/>
              <a:t>24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31060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17. </a:t>
            </a:r>
            <a:r>
              <a:rPr lang="cs-CZ" sz="2000" dirty="0" smtClean="0">
                <a:hlinkClick r:id="rId3"/>
              </a:rPr>
              <a:t>http://programy.</a:t>
            </a:r>
            <a:r>
              <a:rPr lang="cs-CZ" sz="2000" dirty="0" err="1" smtClean="0">
                <a:hlinkClick r:id="rId3"/>
              </a:rPr>
              <a:t>sms.cz</a:t>
            </a:r>
            <a:r>
              <a:rPr lang="cs-CZ" sz="2000" dirty="0" smtClean="0">
                <a:hlinkClick r:id="rId3"/>
              </a:rPr>
              <a:t>/index.</a:t>
            </a:r>
            <a:r>
              <a:rPr lang="cs-CZ" sz="2000" dirty="0" err="1" smtClean="0">
                <a:hlinkClick r:id="rId3"/>
              </a:rPr>
              <a:t>php</a:t>
            </a:r>
            <a:r>
              <a:rPr lang="cs-CZ" sz="2000" dirty="0" smtClean="0">
                <a:hlinkClick r:id="rId3"/>
              </a:rPr>
              <a:t>?P_id_kategorie=9167&amp;P_soubor=%2Ftelevize%2Fdivadlo.php%3Fstav%3Dfotogalerie%26divadlo%3Deoa312qil%26uniqid%3D34fe83920a396dcacfd1aa2adbda6c71</a:t>
            </a:r>
            <a:endParaRPr lang="cs-CZ" sz="2000" dirty="0" smtClean="0"/>
          </a:p>
          <a:p>
            <a:r>
              <a:rPr lang="cs-CZ" sz="2000" dirty="0" smtClean="0"/>
              <a:t>17.- </a:t>
            </a:r>
            <a:r>
              <a:rPr lang="cs-CZ" sz="2000" dirty="0" smtClean="0">
                <a:hlinkClick r:id="rId4"/>
              </a:rPr>
              <a:t>http://www.rukopisy-</a:t>
            </a:r>
            <a:r>
              <a:rPr lang="cs-CZ" sz="2000" dirty="0" err="1" smtClean="0">
                <a:hlinkClick r:id="rId4"/>
              </a:rPr>
              <a:t>rkz.cz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rkz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gagan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jag</a:t>
            </a:r>
            <a:r>
              <a:rPr lang="cs-CZ" sz="2000" dirty="0" smtClean="0">
                <a:hlinkClick r:id="rId4"/>
              </a:rPr>
              <a:t>/rukopisy/</a:t>
            </a:r>
            <a:r>
              <a:rPr lang="cs-CZ" sz="2000" dirty="0" err="1" smtClean="0">
                <a:hlinkClick r:id="rId4"/>
              </a:rPr>
              <a:t>kdojekdo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kdojekdo.htm</a:t>
            </a:r>
            <a:endParaRPr lang="cs-CZ" sz="2000" dirty="0" smtClean="0"/>
          </a:p>
          <a:p>
            <a:r>
              <a:rPr lang="cs-CZ" sz="2000" dirty="0" smtClean="0"/>
              <a:t>19.- </a:t>
            </a:r>
            <a:r>
              <a:rPr lang="cs-CZ" sz="2000" dirty="0" smtClean="0">
                <a:hlinkClick r:id="rId5"/>
              </a:rPr>
              <a:t>http://www.</a:t>
            </a:r>
            <a:r>
              <a:rPr lang="cs-CZ" sz="2000" dirty="0" err="1" smtClean="0">
                <a:hlinkClick r:id="rId5"/>
              </a:rPr>
              <a:t>stavbaweb.cz</a:t>
            </a:r>
            <a:r>
              <a:rPr lang="cs-CZ" sz="2000" dirty="0" smtClean="0">
                <a:hlinkClick r:id="rId5"/>
              </a:rPr>
              <a:t>/Divadla-kina-</a:t>
            </a:r>
            <a:r>
              <a:rPr lang="cs-CZ" sz="2000" dirty="0" err="1" smtClean="0">
                <a:hlinkClick r:id="rId5"/>
              </a:rPr>
              <a:t>koncertni</a:t>
            </a:r>
            <a:r>
              <a:rPr lang="cs-CZ" sz="2000" dirty="0" smtClean="0">
                <a:hlinkClick r:id="rId5"/>
              </a:rPr>
              <a:t>-sine/</a:t>
            </a:r>
            <a:r>
              <a:rPr lang="cs-CZ" sz="2000" dirty="0" err="1" smtClean="0">
                <a:hlinkClick r:id="rId5"/>
              </a:rPr>
              <a:t>Fasadu</a:t>
            </a:r>
            <a:r>
              <a:rPr lang="cs-CZ" sz="2000" dirty="0" smtClean="0">
                <a:hlinkClick r:id="rId5"/>
              </a:rPr>
              <a:t>-</a:t>
            </a:r>
            <a:r>
              <a:rPr lang="cs-CZ" sz="2000" dirty="0" err="1" smtClean="0">
                <a:hlinkClick r:id="rId5"/>
              </a:rPr>
              <a:t>Narodniho</a:t>
            </a:r>
            <a:r>
              <a:rPr lang="cs-CZ" sz="2000" dirty="0" smtClean="0">
                <a:hlinkClick r:id="rId5"/>
              </a:rPr>
              <a:t>-divadla-</a:t>
            </a:r>
            <a:r>
              <a:rPr lang="cs-CZ" sz="2000" dirty="0" err="1" smtClean="0">
                <a:hlinkClick r:id="rId5"/>
              </a:rPr>
              <a:t>opravi</a:t>
            </a:r>
            <a:r>
              <a:rPr lang="cs-CZ" sz="2000" dirty="0" smtClean="0">
                <a:hlinkClick r:id="rId5"/>
              </a:rPr>
              <a:t>-firma-OHL-ZS-za-788-mil-</a:t>
            </a:r>
            <a:r>
              <a:rPr lang="cs-CZ" sz="2000" dirty="0" err="1" smtClean="0">
                <a:hlinkClick r:id="rId5"/>
              </a:rPr>
              <a:t>Kc.html</a:t>
            </a:r>
            <a:endParaRPr lang="cs-CZ" sz="2000" dirty="0" smtClean="0"/>
          </a:p>
          <a:p>
            <a:r>
              <a:rPr lang="cs-CZ" sz="2000" dirty="0" smtClean="0"/>
              <a:t>19.- </a:t>
            </a:r>
            <a:r>
              <a:rPr lang="cs-CZ" sz="2000" dirty="0" smtClean="0">
                <a:hlinkClick r:id="rId6"/>
              </a:rPr>
              <a:t>http://cs.wikipedia.org/wiki/Soubor:Praha_Nova_Scena.jpg</a:t>
            </a:r>
            <a:endParaRPr lang="cs-CZ" sz="2000" dirty="0" smtClean="0"/>
          </a:p>
          <a:p>
            <a:r>
              <a:rPr lang="cs-CZ" sz="2000" dirty="0" smtClean="0"/>
              <a:t>19.- </a:t>
            </a:r>
            <a:r>
              <a:rPr lang="cs-CZ" sz="2000" dirty="0" smtClean="0">
                <a:hlinkClick r:id="rId7"/>
              </a:rPr>
              <a:t>http://www.</a:t>
            </a:r>
            <a:r>
              <a:rPr lang="cs-CZ" sz="2000" dirty="0" err="1" smtClean="0">
                <a:hlinkClick r:id="rId7"/>
              </a:rPr>
              <a:t>pragap.com</a:t>
            </a:r>
            <a:r>
              <a:rPr lang="cs-CZ" sz="2000" dirty="0" smtClean="0">
                <a:hlinkClick r:id="rId7"/>
              </a:rPr>
              <a:t>/</a:t>
            </a:r>
            <a:r>
              <a:rPr lang="cs-CZ" sz="2000" dirty="0" err="1" smtClean="0">
                <a:hlinkClick r:id="rId7"/>
              </a:rPr>
              <a:t>cs</a:t>
            </a:r>
            <a:r>
              <a:rPr lang="cs-CZ" sz="2000" dirty="0" smtClean="0">
                <a:hlinkClick r:id="rId7"/>
              </a:rPr>
              <a:t>/divadla/</a:t>
            </a:r>
            <a:r>
              <a:rPr lang="cs-CZ" sz="2000" dirty="0" err="1" smtClean="0">
                <a:hlinkClick r:id="rId7"/>
              </a:rPr>
              <a:t>stavovske</a:t>
            </a:r>
            <a:r>
              <a:rPr lang="cs-CZ" sz="2000" dirty="0" smtClean="0">
                <a:hlinkClick r:id="rId7"/>
              </a:rPr>
              <a:t>-divadlo/</a:t>
            </a:r>
            <a:endParaRPr lang="cs-CZ" sz="2000" dirty="0" smtClean="0"/>
          </a:p>
          <a:p>
            <a:r>
              <a:rPr lang="cs-CZ" sz="2000" dirty="0" smtClean="0"/>
              <a:t>19.- </a:t>
            </a:r>
            <a:r>
              <a:rPr lang="cs-CZ" sz="2000" dirty="0" smtClean="0">
                <a:hlinkClick r:id="rId8"/>
              </a:rPr>
              <a:t>http://vstupenky.</a:t>
            </a:r>
            <a:r>
              <a:rPr lang="cs-CZ" sz="2000" dirty="0" err="1" smtClean="0">
                <a:hlinkClick r:id="rId8"/>
              </a:rPr>
              <a:t>ticket</a:t>
            </a:r>
            <a:r>
              <a:rPr lang="cs-CZ" sz="2000" dirty="0" smtClean="0">
                <a:hlinkClick r:id="rId8"/>
              </a:rPr>
              <a:t>-</a:t>
            </a:r>
            <a:r>
              <a:rPr lang="cs-CZ" sz="2000" dirty="0" err="1" smtClean="0">
                <a:hlinkClick r:id="rId8"/>
              </a:rPr>
              <a:t>art.cz</a:t>
            </a:r>
            <a:r>
              <a:rPr lang="cs-CZ" sz="2000" dirty="0" smtClean="0">
                <a:hlinkClick r:id="rId8"/>
              </a:rPr>
              <a:t>/index.</a:t>
            </a:r>
            <a:r>
              <a:rPr lang="cs-CZ" sz="2000" dirty="0" err="1" smtClean="0">
                <a:hlinkClick r:id="rId8"/>
              </a:rPr>
              <a:t>php</a:t>
            </a:r>
            <a:r>
              <a:rPr lang="cs-CZ" sz="2000" dirty="0" smtClean="0">
                <a:hlinkClick r:id="rId8"/>
              </a:rPr>
              <a:t>?</a:t>
            </a:r>
            <a:r>
              <a:rPr lang="cs-CZ" sz="2000" dirty="0" err="1" smtClean="0">
                <a:hlinkClick r:id="rId8"/>
              </a:rPr>
              <a:t>pg</a:t>
            </a:r>
            <a:r>
              <a:rPr lang="cs-CZ" sz="2000" dirty="0" smtClean="0">
                <a:hlinkClick r:id="rId8"/>
              </a:rPr>
              <a:t>=</a:t>
            </a:r>
            <a:r>
              <a:rPr lang="cs-CZ" sz="2000" dirty="0" err="1" smtClean="0">
                <a:hlinkClick r:id="rId8"/>
              </a:rPr>
              <a:t>misto</a:t>
            </a:r>
            <a:r>
              <a:rPr lang="cs-CZ" sz="2000" dirty="0" smtClean="0">
                <a:hlinkClick r:id="rId8"/>
              </a:rPr>
              <a:t>&amp;id=27</a:t>
            </a:r>
            <a:endParaRPr lang="cs-CZ" sz="2000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0C81578-B996-4F51-8430-CDAD016D569C}" type="slidenum">
              <a:rPr lang="cs-CZ" smtClean="0"/>
              <a:pPr/>
              <a:t>25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526632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odnadpis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Zpracovala:  Mgr. Ilona Daňková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b="1" u="sng" spc="300" dirty="0" smtClean="0">
                <a:solidFill>
                  <a:schemeClr val="accent3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Národní divadlo</a:t>
            </a:r>
            <a:endParaRPr lang="cs-CZ" sz="6000" b="1" u="sng" spc="300" dirty="0">
              <a:solidFill>
                <a:schemeClr val="accent3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0C81578-B996-4F51-8430-CDAD016D569C}" type="slidenum">
              <a:rPr lang="cs-CZ" smtClean="0"/>
              <a:pPr/>
              <a:t>26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2133600" y="6203667"/>
            <a:ext cx="467064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430</TotalTime>
  <Words>1014</Words>
  <Application>Microsoft Office PowerPoint</Application>
  <PresentationFormat>Předvádění na obrazovce (4:3)</PresentationFormat>
  <Paragraphs>218</Paragraphs>
  <Slides>26</Slides>
  <Notes>26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Papír</vt:lpstr>
      <vt:lpstr>         </vt:lpstr>
      <vt:lpstr>Národní divadlo</vt:lpstr>
      <vt:lpstr>České národní obrození</vt:lpstr>
      <vt:lpstr>Představitelé národního obrození</vt:lpstr>
      <vt:lpstr>Snímek 5</vt:lpstr>
      <vt:lpstr>Národní divadlo</vt:lpstr>
      <vt:lpstr>První myšlenka zbudování divadla</vt:lpstr>
      <vt:lpstr>Sbírky</vt:lpstr>
      <vt:lpstr>Národní divadlo</vt:lpstr>
      <vt:lpstr>Josef  Zítek</vt:lpstr>
      <vt:lpstr>Mikoláš   Aleš</vt:lpstr>
      <vt:lpstr>Vojtěch  Hynais</vt:lpstr>
      <vt:lpstr>Josef Václav Myslbek</vt:lpstr>
      <vt:lpstr>Národní divadlo</vt:lpstr>
      <vt:lpstr>Národní divadlo</vt:lpstr>
      <vt:lpstr>Národní divadlo</vt:lpstr>
      <vt:lpstr>Snímek 17</vt:lpstr>
      <vt:lpstr>Národní divadlo</vt:lpstr>
      <vt:lpstr>Snímek 19</vt:lpstr>
      <vt:lpstr>Národní divadlo</vt:lpstr>
      <vt:lpstr>ZDROJE POUŽITÝCH OBRÁZKŮ:</vt:lpstr>
      <vt:lpstr>Snímek 22</vt:lpstr>
      <vt:lpstr>Snímek 23</vt:lpstr>
      <vt:lpstr>Snímek 24</vt:lpstr>
      <vt:lpstr>Snímek 25</vt:lpstr>
      <vt:lpstr>Národní divadlo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Národní  divadlo</dc:title>
  <dc:creator>Ilonka</dc:creator>
  <cp:lastModifiedBy>Dum</cp:lastModifiedBy>
  <cp:revision>45</cp:revision>
  <dcterms:created xsi:type="dcterms:W3CDTF">2012-04-12T07:53:16Z</dcterms:created>
  <dcterms:modified xsi:type="dcterms:W3CDTF">2012-12-09T14:16:25Z</dcterms:modified>
</cp:coreProperties>
</file>