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5" r:id="rId3"/>
    <p:sldId id="261" r:id="rId4"/>
    <p:sldId id="262" r:id="rId5"/>
    <p:sldId id="263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VY_32_INOVACE_10_Obrázek – barvy, zvířata, školní potřeby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Obrázek – barvy, zvířata, školní potřeby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VY_32_INOVACE_10_Obrázek – barvy, zvířata, školní potřeby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Obrázek – barvy, zvířata, školní potřeby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 a jako příprava na následující</a:t>
            </a:r>
            <a:r>
              <a:rPr lang="cs-CZ" baseline="0" dirty="0" smtClean="0"/>
              <a:t> </a:t>
            </a:r>
            <a:r>
              <a:rPr lang="cs-CZ" dirty="0" smtClean="0"/>
              <a:t> samostatnou práci.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619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společné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2954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jako kontrola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295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samostatně na vytištěných listech a</a:t>
            </a:r>
            <a:r>
              <a:rPr lang="cs-CZ" baseline="0" dirty="0" smtClean="0"/>
              <a:t>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295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65881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</a:t>
            </a:r>
            <a:r>
              <a:rPr lang="cs-CZ" sz="2800" dirty="0" smtClean="0"/>
              <a:t>opakování slovní zásoby</a:t>
            </a:r>
            <a:r>
              <a:rPr lang="cs-CZ" sz="2800" dirty="0" smtClean="0"/>
              <a:t>  </a:t>
            </a:r>
            <a:r>
              <a:rPr lang="cs-CZ" sz="2800" dirty="0" smtClean="0"/>
              <a:t>a společnou práci s učitelem, další část lze </a:t>
            </a:r>
            <a:r>
              <a:rPr lang="cs-CZ" sz="2800" dirty="0" smtClean="0"/>
              <a:t>využít jako pracovní list </a:t>
            </a:r>
            <a:r>
              <a:rPr lang="cs-CZ" sz="2800" dirty="0" smtClean="0"/>
              <a:t>pro samostatnou práci žáků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</a:t>
            </a:r>
            <a:r>
              <a:rPr lang="cs-CZ" sz="2800" dirty="0" smtClean="0"/>
              <a:t>textu, kresba obrázků dle popisu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77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Spoj slovo se správným obrázkem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TLWFA20Q\MC900436398[1].png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055" y="162880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TLWFA20Q\MC900436398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612" y="3309389"/>
            <a:ext cx="1128177" cy="112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5OWQL3P\MC90029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1137464" cy="1368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O5OWQL3P\MC900290903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200" y="5049170"/>
            <a:ext cx="1274148" cy="153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JV14C8I\MC9000133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013176"/>
            <a:ext cx="1410005" cy="138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C900013394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699" y="1641536"/>
            <a:ext cx="1410005" cy="138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2060848"/>
            <a:ext cx="2082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purple</a:t>
            </a:r>
            <a:r>
              <a:rPr lang="cs-CZ" sz="2800" dirty="0" smtClean="0"/>
              <a:t> </a:t>
            </a:r>
            <a:r>
              <a:rPr lang="cs-CZ" sz="2800" dirty="0" err="1" smtClean="0"/>
              <a:t>bag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74291" y="2859453"/>
            <a:ext cx="21977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brown</a:t>
            </a:r>
            <a:r>
              <a:rPr lang="cs-CZ" sz="2800" dirty="0" smtClean="0"/>
              <a:t> table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6185" y="3645024"/>
            <a:ext cx="20617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blue </a:t>
            </a:r>
            <a:r>
              <a:rPr lang="cs-CZ" sz="2800" dirty="0" err="1" smtClean="0"/>
              <a:t>spider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93744" y="4453650"/>
            <a:ext cx="2089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green table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47513" y="5180328"/>
            <a:ext cx="2182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black</a:t>
            </a:r>
            <a:r>
              <a:rPr lang="cs-CZ" sz="2800" dirty="0" smtClean="0"/>
              <a:t> </a:t>
            </a:r>
            <a:r>
              <a:rPr lang="cs-CZ" sz="2800" dirty="0" err="1" smtClean="0"/>
              <a:t>spider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99045" y="5870700"/>
            <a:ext cx="1536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red</a:t>
            </a:r>
            <a:r>
              <a:rPr lang="cs-CZ" sz="2800" dirty="0" smtClean="0"/>
              <a:t> </a:t>
            </a:r>
            <a:r>
              <a:rPr lang="cs-CZ" sz="2800" dirty="0" err="1" smtClean="0"/>
              <a:t>bag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45895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Obrázek – barvy, zvířata, školní potřeby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Popiš</a:t>
            </a:r>
            <a:r>
              <a:rPr lang="cs-CZ" sz="2400" b="1" dirty="0" smtClean="0"/>
              <a:t> </a:t>
            </a:r>
            <a:r>
              <a:rPr lang="cs-CZ" sz="2400" b="1" dirty="0" smtClean="0"/>
              <a:t>( </a:t>
            </a:r>
            <a:r>
              <a:rPr lang="cs-CZ" sz="2400" b="1" dirty="0" err="1" smtClean="0"/>
              <a:t>describe</a:t>
            </a:r>
            <a:r>
              <a:rPr lang="cs-CZ" sz="2400" b="1" dirty="0" smtClean="0"/>
              <a:t> 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204664" y="2077763"/>
            <a:ext cx="2736304" cy="16561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167844" y="2060848"/>
            <a:ext cx="2714600" cy="167309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228184" y="2060848"/>
            <a:ext cx="2606588" cy="165725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79507" y="4293096"/>
            <a:ext cx="2736304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70223" y="4311372"/>
            <a:ext cx="2712221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161538" y="4336175"/>
            <a:ext cx="2606587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42085" y="3856879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6859" y="389242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61538" y="387583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0534" y="609329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6860" y="609329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28184" y="609329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R6TMH8UR\MP9004066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116" y="4459204"/>
            <a:ext cx="979015" cy="146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MMHF5AC4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080" y="4379839"/>
            <a:ext cx="1152128" cy="162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71" y="4276091"/>
            <a:ext cx="1697489" cy="1555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VA2H4KKW\MC9001936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532" y="2236446"/>
            <a:ext cx="1255674" cy="133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ProchazkovaE\AppData\Local\Microsoft\Windows\Temporary Internet Files\Content.IE5\TLWFA20Q\MC90044173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632" y="2328067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ProchazkovaE\AppData\Local\Microsoft\Windows\Temporary Internet Files\Content.IE5\TLWFA20Q\MC90044172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552" y="2372836"/>
            <a:ext cx="1125117" cy="1125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90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6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Obrázek – barvy, zvířata, školní potřeby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Popiš</a:t>
            </a:r>
            <a:r>
              <a:rPr lang="cs-CZ" sz="2400" b="1" dirty="0" smtClean="0"/>
              <a:t> </a:t>
            </a:r>
            <a:r>
              <a:rPr lang="cs-CZ" sz="2400" b="1" dirty="0" smtClean="0"/>
              <a:t>( </a:t>
            </a:r>
            <a:r>
              <a:rPr lang="cs-CZ" sz="2400" b="1" dirty="0" err="1" smtClean="0"/>
              <a:t>describe</a:t>
            </a:r>
            <a:r>
              <a:rPr lang="cs-CZ" sz="2400" b="1" dirty="0" smtClean="0"/>
              <a:t> 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204664" y="2077763"/>
            <a:ext cx="2736304" cy="16561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167844" y="2060848"/>
            <a:ext cx="2714600" cy="167309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228184" y="2060848"/>
            <a:ext cx="2606588" cy="165725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79507" y="4293096"/>
            <a:ext cx="2736304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70223" y="4311372"/>
            <a:ext cx="2712221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161538" y="4336175"/>
            <a:ext cx="2606587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42085" y="3856879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8110" y="389242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61538" y="387583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0534" y="609329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6860" y="6130784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28184" y="6093296"/>
            <a:ext cx="28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R6TMH8UR\MP9004066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116" y="4459204"/>
            <a:ext cx="979015" cy="146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MMHF5AC4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080" y="4379839"/>
            <a:ext cx="1152128" cy="162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71" y="4276091"/>
            <a:ext cx="1697489" cy="1555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VA2H4KKW\MC9001936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532" y="2236446"/>
            <a:ext cx="1255674" cy="133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41518" y="3783503"/>
            <a:ext cx="1909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 </a:t>
            </a:r>
            <a:r>
              <a:rPr lang="cs-CZ" sz="2400" dirty="0" err="1" smtClean="0">
                <a:solidFill>
                  <a:srgbClr val="0070C0"/>
                </a:solidFill>
              </a:rPr>
              <a:t>brown</a:t>
            </a:r>
            <a:r>
              <a:rPr lang="cs-CZ" sz="2400" dirty="0" smtClean="0">
                <a:solidFill>
                  <a:srgbClr val="0070C0"/>
                </a:solidFill>
              </a:rPr>
              <a:t> table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5" name="Picture 3" descr="C:\Users\ProchazkovaE\AppData\Local\Microsoft\Windows\Temporary Internet Files\Content.IE5\TLWFA20Q\MC90044173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632" y="2328067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419872" y="3784477"/>
            <a:ext cx="2029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 </a:t>
            </a:r>
            <a:r>
              <a:rPr lang="cs-CZ" sz="2400" dirty="0" err="1" smtClean="0">
                <a:solidFill>
                  <a:srgbClr val="0070C0"/>
                </a:solidFill>
              </a:rPr>
              <a:t>yellow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pencil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6" name="Picture 4" descr="C:\Users\ProchazkovaE\AppData\Local\Microsoft\Windows\Temporary Internet Files\Content.IE5\TLWFA20Q\MC90044172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282" y="2415675"/>
            <a:ext cx="1125117" cy="1125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768655" y="3807850"/>
            <a:ext cx="1596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 </a:t>
            </a:r>
            <a:r>
              <a:rPr lang="cs-CZ" sz="2400" dirty="0" err="1" smtClean="0">
                <a:solidFill>
                  <a:srgbClr val="0070C0"/>
                </a:solidFill>
              </a:rPr>
              <a:t>black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pen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4070" y="5989994"/>
            <a:ext cx="192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 </a:t>
            </a:r>
            <a:r>
              <a:rPr lang="cs-CZ" sz="2400" dirty="0" err="1" smtClean="0">
                <a:solidFill>
                  <a:srgbClr val="0070C0"/>
                </a:solidFill>
              </a:rPr>
              <a:t>white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rabbit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493" y="6038451"/>
            <a:ext cx="1493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 </a:t>
            </a:r>
            <a:r>
              <a:rPr lang="cs-CZ" sz="2400" dirty="0" err="1" smtClean="0">
                <a:solidFill>
                  <a:srgbClr val="0070C0"/>
                </a:solidFill>
              </a:rPr>
              <a:t>black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cat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45154" y="6038450"/>
            <a:ext cx="15157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 blue </a:t>
            </a:r>
            <a:r>
              <a:rPr lang="cs-CZ" sz="2400" dirty="0" err="1" smtClean="0">
                <a:solidFill>
                  <a:srgbClr val="0070C0"/>
                </a:solidFill>
              </a:rPr>
              <a:t>bird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68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Obrázek – barvy, zvířata, školní 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Nakresli ( </a:t>
            </a:r>
            <a:r>
              <a:rPr lang="cs-CZ" sz="2400" b="1" dirty="0" err="1" smtClean="0"/>
              <a:t>draw</a:t>
            </a:r>
            <a:r>
              <a:rPr lang="cs-CZ" sz="2400" b="1" dirty="0" smtClean="0"/>
              <a:t> 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204664" y="2077763"/>
            <a:ext cx="2736304" cy="16561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167844" y="2060848"/>
            <a:ext cx="2714600" cy="167309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228184" y="2060848"/>
            <a:ext cx="2606588" cy="165725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4664" y="4198226"/>
            <a:ext cx="2736304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70223" y="4198226"/>
            <a:ext cx="2712221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4198226"/>
            <a:ext cx="2606587" cy="16339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78239" y="3733947"/>
            <a:ext cx="17179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brown</a:t>
            </a:r>
            <a:r>
              <a:rPr lang="cs-CZ" sz="2000" dirty="0" smtClean="0"/>
              <a:t> </a:t>
            </a:r>
            <a:r>
              <a:rPr lang="cs-CZ" sz="2000" dirty="0" err="1" smtClean="0"/>
              <a:t>rabbit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87279" y="3733947"/>
            <a:ext cx="13979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red</a:t>
            </a:r>
            <a:r>
              <a:rPr lang="cs-CZ" sz="2000" dirty="0" smtClean="0"/>
              <a:t> </a:t>
            </a:r>
            <a:r>
              <a:rPr lang="cs-CZ" sz="2000" dirty="0" err="1" smtClean="0"/>
              <a:t>pencil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38174" y="3733947"/>
            <a:ext cx="12952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blue </a:t>
            </a:r>
            <a:r>
              <a:rPr lang="cs-CZ" sz="2000" dirty="0" err="1" smtClean="0"/>
              <a:t>bird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8618" y="5870747"/>
            <a:ext cx="13708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pink </a:t>
            </a:r>
            <a:r>
              <a:rPr lang="cs-CZ" sz="2000" dirty="0" err="1" smtClean="0"/>
              <a:t>ruler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87279" y="5870747"/>
            <a:ext cx="1496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yellow</a:t>
            </a:r>
            <a:r>
              <a:rPr lang="cs-CZ" sz="2000" dirty="0" smtClean="0"/>
              <a:t> </a:t>
            </a:r>
            <a:r>
              <a:rPr lang="cs-CZ" sz="2000" dirty="0" err="1" smtClean="0"/>
              <a:t>pen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81386" y="5890135"/>
            <a:ext cx="128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black</a:t>
            </a:r>
            <a:r>
              <a:rPr lang="cs-CZ" sz="2000" dirty="0" smtClean="0"/>
              <a:t> </a:t>
            </a:r>
            <a:r>
              <a:rPr lang="cs-CZ" sz="2000" dirty="0" err="1" smtClean="0"/>
              <a:t>cat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439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267</Words>
  <Application>Microsoft Office PowerPoint</Application>
  <PresentationFormat>Předvádění na obrazovce (4:3)</PresentationFormat>
  <Paragraphs>60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Spoj slovo se správným obrázkem</vt:lpstr>
      <vt:lpstr>Obrázek – barvy, zvířata, školní potřeby</vt:lpstr>
      <vt:lpstr>Obrázek – barvy, zvířata, školní potřeby</vt:lpstr>
      <vt:lpstr>Obrázek – barvy, zvířata, školní potřeby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32</cp:revision>
  <dcterms:created xsi:type="dcterms:W3CDTF">2011-08-21T15:31:45Z</dcterms:created>
  <dcterms:modified xsi:type="dcterms:W3CDTF">2011-11-26T17:38:20Z</dcterms:modified>
</cp:coreProperties>
</file>