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660"/>
  </p:normalViewPr>
  <p:slideViewPr>
    <p:cSldViewPr>
      <p:cViewPr varScale="1">
        <p:scale>
          <a:sx n="74" d="100"/>
          <a:sy n="74" d="100"/>
        </p:scale>
        <p:origin x="-5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VY_12_INOVACE_02_P_jedovaté </a:t>
          </a:r>
          <a:r>
            <a:rPr lang="cs-CZ" sz="1600" dirty="0" smtClean="0"/>
            <a:t>houby-otázky </a:t>
          </a:r>
          <a:r>
            <a:rPr lang="cs-CZ" sz="1600" dirty="0" smtClean="0"/>
            <a:t>a odpovědi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Jedovaté houby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VY_12_INOVACE_02_P_jedovaté </a:t>
          </a:r>
          <a:r>
            <a:rPr lang="cs-CZ" sz="1600" kern="1200" dirty="0" smtClean="0"/>
            <a:t>houby-otázky </a:t>
          </a:r>
          <a:r>
            <a:rPr lang="cs-CZ" sz="1600" kern="1200" dirty="0" smtClean="0"/>
            <a:t>a odpovědi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Jedovaté houby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silocybe.bohemica.gkoller.jpg" TargetMode="External"/><Relationship Id="rId2" Type="http://schemas.openxmlformats.org/officeDocument/2006/relationships/hyperlink" Target="http://cs.wikipedia.org/wiki/Soubor:Amanita_phalloide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dovat%C3%A9_houby" TargetMode="External"/><Relationship Id="rId2" Type="http://schemas.openxmlformats.org/officeDocument/2006/relationships/hyperlink" Target="http://cs.wikipedia.org/wiki/Soubor:Amanita_phalloid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%C3%BChjahrslorchel.JPG" TargetMode="External"/><Relationship Id="rId5" Type="http://schemas.openxmlformats.org/officeDocument/2006/relationships/hyperlink" Target="http://cs.wikipedia.org/wiki/Soubor:Scleroderma_citrinum.jpg" TargetMode="External"/><Relationship Id="rId4" Type="http://schemas.openxmlformats.org/officeDocument/2006/relationships/hyperlink" Target="http://cs.wikipedia.org/wiki/Soubor:Pantherpilz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78854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4.11.2012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odpovědi</a:t>
            </a:r>
          </a:p>
          <a:p>
            <a:r>
              <a:rPr lang="cs-CZ" dirty="0" smtClean="0"/>
              <a:t>Přiřazování názvů ke správným obrázkům</a:t>
            </a:r>
            <a:endParaRPr lang="cs-CZ" dirty="0" smtClean="0"/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Jedovaté houby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Patří mezi nebezpečné druhy hub</a:t>
            </a:r>
          </a:p>
          <a:p>
            <a:r>
              <a:rPr lang="cs-CZ" dirty="0" smtClean="0"/>
              <a:t>Při jejich konzumaci může dojít ke smrtelným otravám</a:t>
            </a:r>
          </a:p>
          <a:p>
            <a:r>
              <a:rPr lang="cs-CZ" dirty="0" smtClean="0">
                <a:hlinkClick r:id="rId2"/>
              </a:rPr>
              <a:t>mezi nejjedovatější a nejnebezpečnější patří 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muchomůrka zelená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Některé houby vyvolávají po požití psychotické stavy a halucinace </a:t>
            </a:r>
            <a:r>
              <a:rPr lang="cs-CZ" dirty="0" smtClean="0"/>
              <a:t>– </a:t>
            </a:r>
            <a:r>
              <a:rPr lang="cs-CZ" dirty="0" smtClean="0">
                <a:hlinkClick r:id="rId3"/>
              </a:rPr>
              <a:t>lysohlávka česká</a:t>
            </a:r>
            <a:endParaRPr lang="cs-CZ" dirty="0" smtClean="0"/>
          </a:p>
          <a:p>
            <a:r>
              <a:rPr lang="cs-CZ" dirty="0" smtClean="0"/>
              <a:t>Otrav nebo přiotrávení houbami se v Česku objevuje v průměru asi 300 </a:t>
            </a:r>
            <a:r>
              <a:rPr lang="cs-CZ" dirty="0" smtClean="0"/>
              <a:t>ročně</a:t>
            </a:r>
          </a:p>
          <a:p>
            <a:r>
              <a:rPr lang="cs-CZ" dirty="0" smtClean="0"/>
              <a:t>umírají ročně v </a:t>
            </a:r>
            <a:r>
              <a:rPr lang="cs-CZ" dirty="0" smtClean="0"/>
              <a:t>průměru asi 1-3 lidé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Mezi jedovaté houby patří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1267"/>
            <a:ext cx="4149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</a:t>
            </a:r>
            <a:r>
              <a:rPr lang="cs-CZ" sz="2800" dirty="0" smtClean="0"/>
              <a:t>Holubinka jízlivá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16288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Hřib satan</a:t>
            </a:r>
            <a:endParaRPr lang="cs-CZ" sz="2800" dirty="0"/>
          </a:p>
        </p:txBody>
      </p:sp>
      <p:pic>
        <p:nvPicPr>
          <p:cNvPr id="7170" name="Picture 2" descr="Holubinka jízliv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852936"/>
            <a:ext cx="4012809" cy="3193657"/>
          </a:xfrm>
          <a:prstGeom prst="rect">
            <a:avLst/>
          </a:prstGeom>
          <a:noFill/>
        </p:spPr>
      </p:pic>
      <p:pic>
        <p:nvPicPr>
          <p:cNvPr id="7172" name="Picture 4" descr="H&amp;rcaron;ib sat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955" y="2852936"/>
            <a:ext cx="3595022" cy="3168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71600" y="836712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Muchomůrka tygrovaná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11247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Pestřec obecný</a:t>
            </a:r>
            <a:endParaRPr lang="cs-CZ" sz="2800" dirty="0"/>
          </a:p>
        </p:txBody>
      </p:sp>
      <p:pic>
        <p:nvPicPr>
          <p:cNvPr id="6146" name="Picture 2" descr="Muchom&amp;uring;rka tygrovan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060848"/>
            <a:ext cx="3421175" cy="4203537"/>
          </a:xfrm>
          <a:prstGeom prst="rect">
            <a:avLst/>
          </a:prstGeom>
          <a:noFill/>
        </p:spPr>
      </p:pic>
      <p:pic>
        <p:nvPicPr>
          <p:cNvPr id="6148" name="Picture 4" descr="Pest&amp;rcaron;ec obec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2260" y="2564904"/>
            <a:ext cx="3830526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3163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274638"/>
            <a:ext cx="3312368" cy="77809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/>
            </a:r>
            <a:br>
              <a:rPr lang="cs-CZ" sz="3200" dirty="0" smtClean="0">
                <a:solidFill>
                  <a:srgbClr val="7030A0"/>
                </a:solidFill>
              </a:rPr>
            </a:b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692697"/>
            <a:ext cx="31870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Ucháč obecný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134076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Závojenka jarní</a:t>
            </a:r>
            <a:endParaRPr lang="cs-CZ" sz="2800" dirty="0"/>
          </a:p>
        </p:txBody>
      </p:sp>
      <p:pic>
        <p:nvPicPr>
          <p:cNvPr id="5122" name="Picture 2" descr="Uchá&amp;ccaron;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3228" y="2132855"/>
            <a:ext cx="3042708" cy="4068739"/>
          </a:xfrm>
          <a:prstGeom prst="rect">
            <a:avLst/>
          </a:prstGeom>
          <a:noFill/>
        </p:spPr>
      </p:pic>
      <p:pic>
        <p:nvPicPr>
          <p:cNvPr id="5124" name="Picture 4" descr="Závojenka jar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68044" y="2636912"/>
            <a:ext cx="3780420" cy="2952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89896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Zapiš správné odpovědi.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1. Do jaké skupiny řadíme jedovaté houby?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K čemu může dojít při konzumaci jedovatých hub?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Napiš celou větou</a:t>
            </a:r>
            <a:r>
              <a:rPr lang="cs-CZ" sz="3300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. Jak se jmenuje nejnebezpečnější a nejjedovatější houba?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dirty="0" smtClean="0"/>
              <a:t>. Kolik se v Česku objevuje průměrně otrav?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5. Mezi jaké houby patří </a:t>
            </a:r>
            <a:r>
              <a:rPr lang="cs-CZ" b="1" dirty="0" smtClean="0">
                <a:solidFill>
                  <a:srgbClr val="002060"/>
                </a:solidFill>
              </a:rPr>
              <a:t> lysohlávka obecná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7313169"/>
      </p:ext>
    </p:extLst>
  </p:cSld>
  <p:clrMapOvr>
    <a:masterClrMapping/>
  </p:clrMapOvr>
  <p:transition spd="slow" advTm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Přiřaď </a:t>
            </a:r>
            <a:r>
              <a:rPr lang="cs-CZ" dirty="0" smtClean="0">
                <a:solidFill>
                  <a:srgbClr val="002060"/>
                </a:solidFill>
              </a:rPr>
              <a:t>k obrázkům správné názvy.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2" name="Picture 2" descr="Holubinka jízliv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2623850" cy="2088232"/>
          </a:xfrm>
          <a:prstGeom prst="rect">
            <a:avLst/>
          </a:prstGeom>
          <a:noFill/>
        </p:spPr>
      </p:pic>
      <p:pic>
        <p:nvPicPr>
          <p:cNvPr id="13" name="Picture 2" descr="Muchom&amp;uring;rka tygrovan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412776"/>
            <a:ext cx="2304257" cy="2831200"/>
          </a:xfrm>
          <a:prstGeom prst="rect">
            <a:avLst/>
          </a:prstGeom>
          <a:noFill/>
        </p:spPr>
      </p:pic>
      <p:pic>
        <p:nvPicPr>
          <p:cNvPr id="17" name="Picture 2" descr="Uchá&amp;ccaron; obec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412776"/>
            <a:ext cx="2106604" cy="2816972"/>
          </a:xfrm>
          <a:prstGeom prst="rect">
            <a:avLst/>
          </a:prstGeom>
          <a:noFill/>
        </p:spPr>
      </p:pic>
      <p:sp>
        <p:nvSpPr>
          <p:cNvPr id="18" name="Zaoblený obdélník 17"/>
          <p:cNvSpPr/>
          <p:nvPr/>
        </p:nvSpPr>
        <p:spPr>
          <a:xfrm>
            <a:off x="755576" y="4797152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Muchomůrka tygrovaná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3635896" y="4797152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Ucháč obecný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6372200" y="4797152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Holubinka jedlá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34563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H&amp;rcaron;ib sat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2736304" cy="2538473"/>
          </a:xfrm>
          <a:prstGeom prst="rect">
            <a:avLst/>
          </a:prstGeom>
          <a:noFill/>
        </p:spPr>
      </p:pic>
      <p:pic>
        <p:nvPicPr>
          <p:cNvPr id="12" name="Picture 4" descr="Pest&amp;rcaron;ec obec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908720"/>
            <a:ext cx="2736304" cy="2520280"/>
          </a:xfrm>
          <a:prstGeom prst="rect">
            <a:avLst/>
          </a:prstGeom>
          <a:noFill/>
        </p:spPr>
      </p:pic>
      <p:pic>
        <p:nvPicPr>
          <p:cNvPr id="13" name="Picture 4" descr="Závojenka jar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908720"/>
            <a:ext cx="2664296" cy="2520280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323528" y="4581128"/>
            <a:ext cx="273630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Pestřec obecný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347864" y="4581128"/>
            <a:ext cx="273630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Závojenka jarní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28184" y="4581128"/>
            <a:ext cx="273630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Hřib satan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http://cs.wikipedia.org/wiki/Soubor:Amanita_phalloides.jpg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http://cs.wikipedia.org/wiki/Jedovat%C3%A9_houby#Jedovat.C3.A9_houby_v_.C4.8Cesku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en-US" sz="1400" dirty="0" smtClean="0"/>
              <a:t>ORIGINAL UPLOADER WAS LURIDIFORMIS AT EN.WIKIPEDIA. </a:t>
            </a:r>
            <a:r>
              <a:rPr lang="en-US" sz="1400" i="1" dirty="0" err="1" smtClean="0"/>
              <a:t>Soubor:Russ.sard.jpg</a:t>
            </a:r>
            <a:r>
              <a:rPr lang="en-US" sz="1400" dirty="0" smtClean="0"/>
              <a:t> [online]. [cit. 4.11.2012].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http://cs.wikipedia.org/wiki/Soubor:Russ.sard.jpg 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/>
              <a:t>BOLETUS_SATANAS.JPG.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Boletus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satanas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cropped.jpg</a:t>
            </a:r>
            <a:r>
              <a:rPr lang="cs-CZ" sz="1400" dirty="0" smtClean="0"/>
              <a:t> [online]. [cit. 4.11.2012]. Dostupný na WWW: http://cs.wikipedia.org/wiki/Soubor:Boletus_satanas_cropped.jpg </a:t>
            </a:r>
            <a:endParaRPr lang="cs-CZ" sz="1400" dirty="0" smtClean="0"/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http://cs.wikipedia.org/wiki/Soubor:Pantherpilz-1.jpg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/>
              <a:t>STEINERT, </a:t>
            </a:r>
            <a:r>
              <a:rPr lang="cs-CZ" sz="1400" dirty="0" err="1" smtClean="0"/>
              <a:t>Eric</a:t>
            </a:r>
            <a:r>
              <a:rPr lang="cs-CZ" sz="1400" dirty="0" smtClean="0"/>
              <a:t>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Scleroderma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citrinum.jpg</a:t>
            </a:r>
            <a:r>
              <a:rPr lang="cs-CZ" sz="1400" dirty="0" smtClean="0"/>
              <a:t> [online]. [cit. 4.11.2012].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cs.wikipedia.org/wiki/Soubor:Scleroderma_citrinum.jpg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http://cs.wikipedia.org/wiki/Soubor:Fr%C3%BChjahrslorchel.JPG</a:t>
            </a:r>
            <a:endParaRPr lang="cs-CZ" sz="1400" dirty="0" smtClean="0"/>
          </a:p>
          <a:p>
            <a:r>
              <a:rPr lang="cs-CZ" sz="1400" dirty="0" smtClean="0"/>
              <a:t>LINDSEY, </a:t>
            </a:r>
            <a:r>
              <a:rPr lang="cs-CZ" sz="1400" dirty="0" err="1" smtClean="0"/>
              <a:t>James</a:t>
            </a:r>
            <a:r>
              <a:rPr lang="cs-CZ" sz="1400" dirty="0" smtClean="0"/>
              <a:t>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Entoloma.vernum</a:t>
            </a:r>
            <a:r>
              <a:rPr lang="cs-CZ" sz="1400" i="1" dirty="0" smtClean="0"/>
              <a:t>.-.</a:t>
            </a:r>
            <a:r>
              <a:rPr lang="cs-CZ" sz="1400" i="1" dirty="0" err="1" smtClean="0"/>
              <a:t>lindsey.jpg</a:t>
            </a:r>
            <a:r>
              <a:rPr lang="cs-CZ" sz="1400" dirty="0" smtClean="0"/>
              <a:t> [online]. [cit. 4.11.2012]. Dostupný na WWW: http://cs.wikipedia.org/wiki/Soubor:Entoloma.vernum.-.lindsey.jpg </a:t>
            </a:r>
            <a:endParaRPr lang="cs-CZ" sz="1400" dirty="0" smtClean="0"/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336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 a metodický pokyn</vt:lpstr>
      <vt:lpstr>Jedovaté houby</vt:lpstr>
      <vt:lpstr>Mezi jedovaté houby patří</vt:lpstr>
      <vt:lpstr>Snímek 5</vt:lpstr>
      <vt:lpstr> </vt:lpstr>
      <vt:lpstr>Zapiš správné odpovědi.</vt:lpstr>
      <vt:lpstr>Přiřaď k obrázkům správné názvy.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78</cp:revision>
  <dcterms:created xsi:type="dcterms:W3CDTF">2011-08-21T15:31:45Z</dcterms:created>
  <dcterms:modified xsi:type="dcterms:W3CDTF">2012-11-04T11:41:53Z</dcterms:modified>
</cp:coreProperties>
</file>