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71" r:id="rId4"/>
    <p:sldId id="262" r:id="rId5"/>
    <p:sldId id="336" r:id="rId6"/>
    <p:sldId id="332" r:id="rId7"/>
    <p:sldId id="343" r:id="rId8"/>
    <p:sldId id="330" r:id="rId9"/>
    <p:sldId id="338" r:id="rId10"/>
    <p:sldId id="340" r:id="rId11"/>
    <p:sldId id="346" r:id="rId12"/>
    <p:sldId id="348" r:id="rId13"/>
    <p:sldId id="349" r:id="rId14"/>
    <p:sldId id="350" r:id="rId15"/>
    <p:sldId id="353" r:id="rId16"/>
    <p:sldId id="356" r:id="rId17"/>
    <p:sldId id="31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2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4" Type="http://schemas.openxmlformats.org/officeDocument/2006/relationships/image" Target="../media/image20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Relationship Id="rId4" Type="http://schemas.openxmlformats.org/officeDocument/2006/relationships/image" Target="../media/image24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4" Type="http://schemas.openxmlformats.org/officeDocument/2006/relationships/image" Target="../media/image25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Relationship Id="rId4" Type="http://schemas.openxmlformats.org/officeDocument/2006/relationships/image" Target="../media/image24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4" Type="http://schemas.openxmlformats.org/officeDocument/2006/relationships/image" Target="../media/image20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Relationship Id="rId4" Type="http://schemas.openxmlformats.org/officeDocument/2006/relationships/image" Target="../media/image24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4" Type="http://schemas.openxmlformats.org/officeDocument/2006/relationships/image" Target="../media/image25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Relationship Id="rId4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/>
      <dgm:t>
        <a:bodyPr/>
        <a:lstStyle/>
        <a:p>
          <a:r>
            <a:rPr lang="cs-CZ" dirty="0" smtClean="0"/>
            <a:t>hospodářský sektor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/>
      <dgm:t>
        <a:bodyPr/>
        <a:lstStyle/>
        <a:p>
          <a:r>
            <a:rPr lang="cs-CZ" dirty="0" smtClean="0"/>
            <a:t>rozvoj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/>
      <dgm:t>
        <a:bodyPr/>
        <a:lstStyle/>
        <a:p>
          <a:r>
            <a:rPr lang="cs-CZ" dirty="0" smtClean="0"/>
            <a:t>podmínky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/>
      <dgm:t>
        <a:bodyPr/>
        <a:lstStyle/>
        <a:p>
          <a:r>
            <a:rPr lang="cs-CZ" dirty="0" smtClean="0"/>
            <a:t>odvětví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/>
      <dgm:t>
        <a:bodyPr/>
        <a:lstStyle/>
        <a:p>
          <a:r>
            <a:rPr lang="cs-CZ" dirty="0" smtClean="0"/>
            <a:t>obory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/>
      <dgm:t>
        <a:bodyPr/>
        <a:lstStyle/>
        <a:p>
          <a:r>
            <a:rPr lang="cs-CZ" dirty="0" smtClean="0"/>
            <a:t>těžba surovin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/>
      <dgm:t>
        <a:bodyPr/>
        <a:lstStyle/>
        <a:p>
          <a:r>
            <a:rPr lang="cs-CZ" dirty="0" smtClean="0"/>
            <a:t>energetika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/>
      <dgm:t>
        <a:bodyPr/>
        <a:lstStyle/>
        <a:p>
          <a:r>
            <a:rPr lang="cs-CZ" dirty="0" smtClean="0"/>
            <a:t>zpracovatelský průmysl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/>
      <dgm:t>
        <a:bodyPr/>
        <a:lstStyle/>
        <a:p>
          <a:r>
            <a:rPr lang="cs-CZ" dirty="0" smtClean="0"/>
            <a:t>dopad na ekologii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/>
      <dgm:t>
        <a:bodyPr/>
        <a:lstStyle/>
        <a:p>
          <a:r>
            <a:rPr lang="cs-CZ" dirty="0" smtClean="0"/>
            <a:t>oblasti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/>
      <dgm:t>
        <a:bodyPr/>
        <a:lstStyle/>
        <a:p>
          <a:r>
            <a:rPr lang="cs-CZ" dirty="0" smtClean="0"/>
            <a:t>spotřební průmysl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1" custLinFactNeighborX="9234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1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1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0C332699-1B14-4716-A3A5-BE4F635C73DA}" type="presOf" srcId="{7D689C6D-215A-4061-950F-D2B50FE031ED}" destId="{3C5A676D-11A3-40AD-B0C0-98AA55E96A4D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063B9198-C293-4885-8C78-25117086E0F5}" type="presOf" srcId="{0B3179CF-1808-4AF2-9A23-49E161367459}" destId="{7685899C-38FE-4CB4-8B7F-2C3F43DD35D1}" srcOrd="0" destOrd="0" presId="urn:microsoft.com/office/officeart/2005/8/layout/default#1"/>
    <dgm:cxn modelId="{3D6F8795-E75F-4702-BE0B-A3D0B8B9C2F3}" type="presOf" srcId="{7EBCF7C0-B995-460D-9CA3-BD8B3E69F3CB}" destId="{8C8086F4-EA7A-4DA8-B360-C7A5B3E6375F}" srcOrd="0" destOrd="0" presId="urn:microsoft.com/office/officeart/2005/8/layout/default#1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34FE9F40-55B7-4F47-A574-E13F6FC64F72}" type="presOf" srcId="{C68AB37A-53D0-4D22-A99A-2423E0AA25C6}" destId="{D130A27F-5689-4129-A5C8-1E2E8D1BAED4}" srcOrd="0" destOrd="0" presId="urn:microsoft.com/office/officeart/2005/8/layout/default#1"/>
    <dgm:cxn modelId="{3C0822F7-D8CD-4872-84D5-E34632DDAE60}" type="presOf" srcId="{1EE2DD4F-7CF7-48E0-8C07-1B8F9C6DE597}" destId="{69BA46AD-DF0A-4BBD-9AEE-440738E97DD1}" srcOrd="0" destOrd="0" presId="urn:microsoft.com/office/officeart/2005/8/layout/default#1"/>
    <dgm:cxn modelId="{A6E48A2D-0809-4E9C-A2DA-4D02E755CB94}" type="presOf" srcId="{8CABA663-F140-4381-A837-528457B523EF}" destId="{D9A0A614-79EC-42F7-A674-B82117D4894F}" srcOrd="0" destOrd="0" presId="urn:microsoft.com/office/officeart/2005/8/layout/default#1"/>
    <dgm:cxn modelId="{A40CD3A1-7AC9-4CCB-B04F-E39581116645}" type="presOf" srcId="{7064D6C3-D3C5-48BB-ABE8-9B6F4E5F0A72}" destId="{BC96A9CA-1CEB-4AF6-A87C-FBD3AB402411}" srcOrd="0" destOrd="0" presId="urn:microsoft.com/office/officeart/2005/8/layout/default#1"/>
    <dgm:cxn modelId="{937EDDEC-8189-4D47-9776-31801F259082}" type="presOf" srcId="{1E8D236F-3381-450A-8AC6-8A58F9383057}" destId="{D5B814DB-2B46-4BBC-98D8-8038F299A82F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739C1332-8E39-4EF1-895C-828FC6BA0B63}" type="presOf" srcId="{1BDE75C6-E49C-4C0D-9B54-AB332D07C5E8}" destId="{327274FD-849A-4253-A88C-49EA9C8EC748}" srcOrd="0" destOrd="0" presId="urn:microsoft.com/office/officeart/2005/8/layout/default#1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B9C76D5F-79BC-4A42-8797-400498C4D285}" type="presOf" srcId="{0E767B01-13C3-462A-A480-36847BE14600}" destId="{802AFF8F-A710-40F3-A00D-100F373737B8}" srcOrd="0" destOrd="0" presId="urn:microsoft.com/office/officeart/2005/8/layout/default#1"/>
    <dgm:cxn modelId="{DB7A5212-EFBE-4E10-9D8B-6AA4B2ADBCA2}" type="presOf" srcId="{6D29609A-A390-414B-A1D1-B8FB6AD99EA0}" destId="{A33118F3-006D-4DE0-85D7-BEF5B6ED5873}" srcOrd="0" destOrd="0" presId="urn:microsoft.com/office/officeart/2005/8/layout/default#1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34794073-5DB8-4376-81FD-62C5580AE56C}" type="presOf" srcId="{53967C97-45EB-4DD3-90B7-0B27D694F559}" destId="{12A3D154-DC56-44D7-ADBF-D1C4D58ED58A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EBB9516F-8D19-4C6C-8C79-BE86975CEA5A}" type="presParOf" srcId="{3C5A676D-11A3-40AD-B0C0-98AA55E96A4D}" destId="{A33118F3-006D-4DE0-85D7-BEF5B6ED5873}" srcOrd="0" destOrd="0" presId="urn:microsoft.com/office/officeart/2005/8/layout/default#1"/>
    <dgm:cxn modelId="{0344E138-6C04-44F9-90FC-74E5AE2690F5}" type="presParOf" srcId="{3C5A676D-11A3-40AD-B0C0-98AA55E96A4D}" destId="{ED37F170-9829-48EA-8EBA-6F9CF988D086}" srcOrd="1" destOrd="0" presId="urn:microsoft.com/office/officeart/2005/8/layout/default#1"/>
    <dgm:cxn modelId="{341A16BC-F127-4037-BD03-FC88367EB2B3}" type="presParOf" srcId="{3C5A676D-11A3-40AD-B0C0-98AA55E96A4D}" destId="{7685899C-38FE-4CB4-8B7F-2C3F43DD35D1}" srcOrd="2" destOrd="0" presId="urn:microsoft.com/office/officeart/2005/8/layout/default#1"/>
    <dgm:cxn modelId="{10B05E66-3F8E-4CFA-8F20-AF784F1DE7C6}" type="presParOf" srcId="{3C5A676D-11A3-40AD-B0C0-98AA55E96A4D}" destId="{853257FC-53A7-41E2-A65B-84FCEABD6802}" srcOrd="3" destOrd="0" presId="urn:microsoft.com/office/officeart/2005/8/layout/default#1"/>
    <dgm:cxn modelId="{BA34F0D6-EB03-45E3-AB68-3C10F30D984B}" type="presParOf" srcId="{3C5A676D-11A3-40AD-B0C0-98AA55E96A4D}" destId="{D130A27F-5689-4129-A5C8-1E2E8D1BAED4}" srcOrd="4" destOrd="0" presId="urn:microsoft.com/office/officeart/2005/8/layout/default#1"/>
    <dgm:cxn modelId="{90A7CD65-AA6B-43B8-B5D2-2474A6046E90}" type="presParOf" srcId="{3C5A676D-11A3-40AD-B0C0-98AA55E96A4D}" destId="{7AC5A7A6-39BB-4862-9179-92A64503AD24}" srcOrd="5" destOrd="0" presId="urn:microsoft.com/office/officeart/2005/8/layout/default#1"/>
    <dgm:cxn modelId="{2632B93B-1F88-4E25-BC56-F888768DF5D4}" type="presParOf" srcId="{3C5A676D-11A3-40AD-B0C0-98AA55E96A4D}" destId="{D9A0A614-79EC-42F7-A674-B82117D4894F}" srcOrd="6" destOrd="0" presId="urn:microsoft.com/office/officeart/2005/8/layout/default#1"/>
    <dgm:cxn modelId="{FFAB0BD0-4B25-4A4F-8300-25A59A46DF9B}" type="presParOf" srcId="{3C5A676D-11A3-40AD-B0C0-98AA55E96A4D}" destId="{A2AD23F2-1FB6-4CB6-A59B-48DBACFA1E36}" srcOrd="7" destOrd="0" presId="urn:microsoft.com/office/officeart/2005/8/layout/default#1"/>
    <dgm:cxn modelId="{9E96756B-DC45-4E18-9125-ED8F4D2D7123}" type="presParOf" srcId="{3C5A676D-11A3-40AD-B0C0-98AA55E96A4D}" destId="{327274FD-849A-4253-A88C-49EA9C8EC748}" srcOrd="8" destOrd="0" presId="urn:microsoft.com/office/officeart/2005/8/layout/default#1"/>
    <dgm:cxn modelId="{377113EB-9F26-4A6D-A72B-32B51F78495C}" type="presParOf" srcId="{3C5A676D-11A3-40AD-B0C0-98AA55E96A4D}" destId="{BF9480DF-7708-4F28-AB36-28724565F072}" srcOrd="9" destOrd="0" presId="urn:microsoft.com/office/officeart/2005/8/layout/default#1"/>
    <dgm:cxn modelId="{B1E69F72-25F6-440B-9285-6D3FB7716A7E}" type="presParOf" srcId="{3C5A676D-11A3-40AD-B0C0-98AA55E96A4D}" destId="{69BA46AD-DF0A-4BBD-9AEE-440738E97DD1}" srcOrd="10" destOrd="0" presId="urn:microsoft.com/office/officeart/2005/8/layout/default#1"/>
    <dgm:cxn modelId="{28AEA72E-B042-4D3B-9382-57488528E87E}" type="presParOf" srcId="{3C5A676D-11A3-40AD-B0C0-98AA55E96A4D}" destId="{38C5E5AD-97B1-468F-8689-E19F00FEE7F1}" srcOrd="11" destOrd="0" presId="urn:microsoft.com/office/officeart/2005/8/layout/default#1"/>
    <dgm:cxn modelId="{233F4F64-C431-4396-AFD7-A4F4BC6F3E0C}" type="presParOf" srcId="{3C5A676D-11A3-40AD-B0C0-98AA55E96A4D}" destId="{12A3D154-DC56-44D7-ADBF-D1C4D58ED58A}" srcOrd="12" destOrd="0" presId="urn:microsoft.com/office/officeart/2005/8/layout/default#1"/>
    <dgm:cxn modelId="{C5D09338-069C-4392-9DE3-910C6536A0F0}" type="presParOf" srcId="{3C5A676D-11A3-40AD-B0C0-98AA55E96A4D}" destId="{E9B9CFCC-83C0-4F3A-B471-7A937CB85CDA}" srcOrd="13" destOrd="0" presId="urn:microsoft.com/office/officeart/2005/8/layout/default#1"/>
    <dgm:cxn modelId="{295D404F-A80D-4E74-AC96-82660A306901}" type="presParOf" srcId="{3C5A676D-11A3-40AD-B0C0-98AA55E96A4D}" destId="{BC96A9CA-1CEB-4AF6-A87C-FBD3AB402411}" srcOrd="14" destOrd="0" presId="urn:microsoft.com/office/officeart/2005/8/layout/default#1"/>
    <dgm:cxn modelId="{09F8BA21-8848-4674-BC9D-0D99D3F4120B}" type="presParOf" srcId="{3C5A676D-11A3-40AD-B0C0-98AA55E96A4D}" destId="{C7FAE7CC-78BC-43D4-AB69-7D7DF2438182}" srcOrd="15" destOrd="0" presId="urn:microsoft.com/office/officeart/2005/8/layout/default#1"/>
    <dgm:cxn modelId="{C7776400-7CF3-41CD-90ED-8229E8FFA967}" type="presParOf" srcId="{3C5A676D-11A3-40AD-B0C0-98AA55E96A4D}" destId="{802AFF8F-A710-40F3-A00D-100F373737B8}" srcOrd="16" destOrd="0" presId="urn:microsoft.com/office/officeart/2005/8/layout/default#1"/>
    <dgm:cxn modelId="{644E4B6F-E7D2-405A-BE82-86037DD16278}" type="presParOf" srcId="{3C5A676D-11A3-40AD-B0C0-98AA55E96A4D}" destId="{9D7449AA-C368-4B37-B1BC-B8324ED21AA6}" srcOrd="17" destOrd="0" presId="urn:microsoft.com/office/officeart/2005/8/layout/default#1"/>
    <dgm:cxn modelId="{8025371C-CD95-4B7B-89E3-EB767C0F8DCF}" type="presParOf" srcId="{3C5A676D-11A3-40AD-B0C0-98AA55E96A4D}" destId="{D5B814DB-2B46-4BBC-98D8-8038F299A82F}" srcOrd="18" destOrd="0" presId="urn:microsoft.com/office/officeart/2005/8/layout/default#1"/>
    <dgm:cxn modelId="{5E53E6A8-0A31-4F0C-BCC7-3861E2EFB0B3}" type="presParOf" srcId="{3C5A676D-11A3-40AD-B0C0-98AA55E96A4D}" destId="{0254AA83-F239-46A8-9A87-1EB1FB0B79F9}" srcOrd="19" destOrd="0" presId="urn:microsoft.com/office/officeart/2005/8/layout/default#1"/>
    <dgm:cxn modelId="{4E0A3A7B-A1F1-426E-BD7C-8872413BBAF0}" type="presParOf" srcId="{3C5A676D-11A3-40AD-B0C0-98AA55E96A4D}" destId="{8C8086F4-EA7A-4DA8-B360-C7A5B3E6375F}" srcOrd="2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4A97B9-BD26-4AE4-BCCD-2948B8CFAFDE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F380BB-F4D8-488D-9C5E-9D1D8B805A3F}">
      <dgm:prSet phldrT="[Text]"/>
      <dgm:spPr>
        <a:solidFill>
          <a:schemeClr val="accent3">
            <a:lumMod val="40000"/>
            <a:lumOff val="6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accent3">
                  <a:lumMod val="50000"/>
                </a:schemeClr>
              </a:solidFill>
            </a:rPr>
            <a:t>…..</a:t>
          </a:r>
          <a:endParaRPr lang="cs-CZ" dirty="0">
            <a:solidFill>
              <a:schemeClr val="accent3">
                <a:lumMod val="50000"/>
              </a:schemeClr>
            </a:solidFill>
          </a:endParaRPr>
        </a:p>
      </dgm:t>
    </dgm:pt>
    <dgm:pt modelId="{9D9E6071-AB0E-4F3E-B50B-1A9D29C4D1E7}" type="parTrans" cxnId="{B0FFE23D-464E-4F92-9DF9-7D8A8EF50B40}">
      <dgm:prSet/>
      <dgm:spPr/>
      <dgm:t>
        <a:bodyPr/>
        <a:lstStyle/>
        <a:p>
          <a:endParaRPr lang="cs-CZ"/>
        </a:p>
      </dgm:t>
    </dgm:pt>
    <dgm:pt modelId="{1D366CD0-DBF4-4EE2-811B-4D3323BB2E70}" type="sibTrans" cxnId="{B0FFE23D-464E-4F92-9DF9-7D8A8EF50B40}">
      <dgm:prSet/>
      <dgm:spPr/>
      <dgm:t>
        <a:bodyPr/>
        <a:lstStyle/>
        <a:p>
          <a:endParaRPr lang="cs-CZ"/>
        </a:p>
      </dgm:t>
    </dgm:pt>
    <dgm:pt modelId="{A4A0E426-2B29-43B2-A1D7-AABFA4B92ECD}">
      <dgm:prSet phldrT="[Text]" custT="1"/>
      <dgm:spPr/>
      <dgm:t>
        <a:bodyPr/>
        <a:lstStyle/>
        <a:p>
          <a:r>
            <a:rPr lang="cs-CZ" sz="2700" dirty="0" smtClean="0"/>
            <a:t>pevná (…..)</a:t>
          </a:r>
          <a:endParaRPr lang="cs-CZ" sz="2700" dirty="0"/>
        </a:p>
      </dgm:t>
    </dgm:pt>
    <dgm:pt modelId="{6115366A-A3CD-4085-8345-DB6DA5D81E98}" type="parTrans" cxnId="{2C866BAD-DAAE-4BCE-AC92-EF06401D765A}">
      <dgm:prSet/>
      <dgm:spPr/>
      <dgm:t>
        <a:bodyPr/>
        <a:lstStyle/>
        <a:p>
          <a:endParaRPr lang="cs-CZ"/>
        </a:p>
      </dgm:t>
    </dgm:pt>
    <dgm:pt modelId="{09324AB2-7D63-46E2-91B6-DC9AD840699A}" type="sibTrans" cxnId="{2C866BAD-DAAE-4BCE-AC92-EF06401D765A}">
      <dgm:prSet/>
      <dgm:spPr/>
      <dgm:t>
        <a:bodyPr/>
        <a:lstStyle/>
        <a:p>
          <a:endParaRPr lang="cs-CZ"/>
        </a:p>
      </dgm:t>
    </dgm:pt>
    <dgm:pt modelId="{59B08E7B-AD93-4B91-B6D2-10BA86251A1D}">
      <dgm:prSet phldrT="[Text]" custT="1"/>
      <dgm:spPr/>
      <dgm:t>
        <a:bodyPr/>
        <a:lstStyle/>
        <a:p>
          <a:r>
            <a:rPr lang="cs-CZ" sz="2700" dirty="0" smtClean="0"/>
            <a:t>……….  (ropa)</a:t>
          </a:r>
          <a:endParaRPr lang="cs-CZ" sz="2700" dirty="0"/>
        </a:p>
      </dgm:t>
    </dgm:pt>
    <dgm:pt modelId="{475E3CA4-6A24-487C-BB7F-EBF15D1BF0BE}" type="parTrans" cxnId="{B3FDACD4-B713-4B0E-BB2E-6578F81D088D}">
      <dgm:prSet/>
      <dgm:spPr/>
      <dgm:t>
        <a:bodyPr/>
        <a:lstStyle/>
        <a:p>
          <a:endParaRPr lang="cs-CZ"/>
        </a:p>
      </dgm:t>
    </dgm:pt>
    <dgm:pt modelId="{18FD5865-8C1D-44A3-BE3A-A1F8F44F552D}" type="sibTrans" cxnId="{B3FDACD4-B713-4B0E-BB2E-6578F81D088D}">
      <dgm:prSet/>
      <dgm:spPr/>
      <dgm:t>
        <a:bodyPr/>
        <a:lstStyle/>
        <a:p>
          <a:endParaRPr lang="cs-CZ"/>
        </a:p>
      </dgm:t>
    </dgm:pt>
    <dgm:pt modelId="{506BF67D-A01C-498F-BF96-95199731290F}">
      <dgm:prSet phldrT="[Text]"/>
      <dgm:spPr>
        <a:solidFill>
          <a:schemeClr val="accent3">
            <a:lumMod val="40000"/>
            <a:lumOff val="6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accent3">
                  <a:lumMod val="50000"/>
                </a:schemeClr>
              </a:solidFill>
            </a:rPr>
            <a:t>…..</a:t>
          </a:r>
          <a:endParaRPr lang="cs-CZ" dirty="0">
            <a:solidFill>
              <a:schemeClr val="accent3">
                <a:lumMod val="50000"/>
              </a:schemeClr>
            </a:solidFill>
          </a:endParaRPr>
        </a:p>
      </dgm:t>
    </dgm:pt>
    <dgm:pt modelId="{16B618E0-5EBD-4AA6-BBC6-BE624795147B}" type="parTrans" cxnId="{91C6FF55-F6F5-43BC-9890-3FD80102F16F}">
      <dgm:prSet/>
      <dgm:spPr/>
      <dgm:t>
        <a:bodyPr/>
        <a:lstStyle/>
        <a:p>
          <a:endParaRPr lang="cs-CZ"/>
        </a:p>
      </dgm:t>
    </dgm:pt>
    <dgm:pt modelId="{D5E46F03-0712-4C44-B822-754FE7531E59}" type="sibTrans" cxnId="{91C6FF55-F6F5-43BC-9890-3FD80102F16F}">
      <dgm:prSet/>
      <dgm:spPr/>
      <dgm:t>
        <a:bodyPr/>
        <a:lstStyle/>
        <a:p>
          <a:endParaRPr lang="cs-CZ"/>
        </a:p>
      </dgm:t>
    </dgm:pt>
    <dgm:pt modelId="{FE29D99D-6E12-4F92-9C41-F53AEFCA6CCC}">
      <dgm:prSet phldrT="[Text]"/>
      <dgm:spPr/>
      <dgm:t>
        <a:bodyPr/>
        <a:lstStyle/>
        <a:p>
          <a:r>
            <a:rPr lang="cs-CZ" dirty="0" smtClean="0"/>
            <a:t>černých kovů (…..)</a:t>
          </a:r>
          <a:endParaRPr lang="cs-CZ" dirty="0"/>
        </a:p>
      </dgm:t>
    </dgm:pt>
    <dgm:pt modelId="{0EF83B08-4F3F-45FA-967A-F9A354F972F1}" type="parTrans" cxnId="{60E2136F-FC8D-4EC2-9EF2-793EEC4F9DD7}">
      <dgm:prSet/>
      <dgm:spPr/>
      <dgm:t>
        <a:bodyPr/>
        <a:lstStyle/>
        <a:p>
          <a:endParaRPr lang="cs-CZ"/>
        </a:p>
      </dgm:t>
    </dgm:pt>
    <dgm:pt modelId="{AE3F6015-E23E-428D-83CF-61B1ECAEDDA9}" type="sibTrans" cxnId="{60E2136F-FC8D-4EC2-9EF2-793EEC4F9DD7}">
      <dgm:prSet/>
      <dgm:spPr/>
      <dgm:t>
        <a:bodyPr/>
        <a:lstStyle/>
        <a:p>
          <a:endParaRPr lang="cs-CZ"/>
        </a:p>
      </dgm:t>
    </dgm:pt>
    <dgm:pt modelId="{76BB5400-7246-4E19-ABA2-5499A9CE8ABF}">
      <dgm:prSet phldrT="[Text]"/>
      <dgm:spPr/>
      <dgm:t>
        <a:bodyPr/>
        <a:lstStyle/>
        <a:p>
          <a:r>
            <a:rPr lang="cs-CZ" dirty="0" smtClean="0"/>
            <a:t>barevných kovů (…..)</a:t>
          </a:r>
          <a:endParaRPr lang="cs-CZ" dirty="0"/>
        </a:p>
      </dgm:t>
    </dgm:pt>
    <dgm:pt modelId="{36A720F6-A5C2-4F00-BD04-840FFA11DBCD}" type="parTrans" cxnId="{D04BC814-7A26-43F2-88C6-0A2226CBEBB6}">
      <dgm:prSet/>
      <dgm:spPr/>
      <dgm:t>
        <a:bodyPr/>
        <a:lstStyle/>
        <a:p>
          <a:endParaRPr lang="cs-CZ"/>
        </a:p>
      </dgm:t>
    </dgm:pt>
    <dgm:pt modelId="{ACD77573-A03D-4C49-A111-E5D0F4F362E2}" type="sibTrans" cxnId="{D04BC814-7A26-43F2-88C6-0A2226CBEBB6}">
      <dgm:prSet/>
      <dgm:spPr/>
      <dgm:t>
        <a:bodyPr/>
        <a:lstStyle/>
        <a:p>
          <a:endParaRPr lang="cs-CZ"/>
        </a:p>
      </dgm:t>
    </dgm:pt>
    <dgm:pt modelId="{DE8644DB-8B23-4B17-AC35-4046EC610FD4}">
      <dgm:prSet phldrT="[Text]"/>
      <dgm:spPr>
        <a:solidFill>
          <a:schemeClr val="accent3">
            <a:lumMod val="40000"/>
            <a:lumOff val="6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accent3">
                  <a:lumMod val="50000"/>
                </a:schemeClr>
              </a:solidFill>
            </a:rPr>
            <a:t>NERUDNÉ SUROVINY</a:t>
          </a:r>
          <a:endParaRPr lang="cs-CZ" dirty="0">
            <a:solidFill>
              <a:schemeClr val="accent3">
                <a:lumMod val="50000"/>
              </a:schemeClr>
            </a:solidFill>
          </a:endParaRPr>
        </a:p>
      </dgm:t>
    </dgm:pt>
    <dgm:pt modelId="{68BA981F-EEAA-4584-BF28-81A96C0BA168}" type="parTrans" cxnId="{F9A4F95C-1F50-45AA-A97B-A84591BB95A7}">
      <dgm:prSet/>
      <dgm:spPr/>
      <dgm:t>
        <a:bodyPr/>
        <a:lstStyle/>
        <a:p>
          <a:endParaRPr lang="cs-CZ"/>
        </a:p>
      </dgm:t>
    </dgm:pt>
    <dgm:pt modelId="{9B5CE18E-3DBD-4B5B-B012-12A86905954C}" type="sibTrans" cxnId="{F9A4F95C-1F50-45AA-A97B-A84591BB95A7}">
      <dgm:prSet/>
      <dgm:spPr/>
      <dgm:t>
        <a:bodyPr/>
        <a:lstStyle/>
        <a:p>
          <a:endParaRPr lang="cs-CZ"/>
        </a:p>
      </dgm:t>
    </dgm:pt>
    <dgm:pt modelId="{CB1495CB-D912-449D-9DEA-316E33C3C5A8}">
      <dgm:prSet phldrT="[Text]"/>
      <dgm:spPr/>
      <dgm:t>
        <a:bodyPr/>
        <a:lstStyle/>
        <a:p>
          <a:r>
            <a:rPr lang="cs-CZ" dirty="0" smtClean="0"/>
            <a:t>stavební (…..)</a:t>
          </a:r>
          <a:endParaRPr lang="cs-CZ" dirty="0"/>
        </a:p>
      </dgm:t>
    </dgm:pt>
    <dgm:pt modelId="{6FE21383-10BE-4EBF-BBA2-DC5FC647C7F0}" type="parTrans" cxnId="{7CDA8A2C-2FAA-42B6-8A54-EE351A143BEA}">
      <dgm:prSet/>
      <dgm:spPr/>
      <dgm:t>
        <a:bodyPr/>
        <a:lstStyle/>
        <a:p>
          <a:endParaRPr lang="cs-CZ"/>
        </a:p>
      </dgm:t>
    </dgm:pt>
    <dgm:pt modelId="{4A32225B-26FE-4A52-8E10-5B606C4F713B}" type="sibTrans" cxnId="{7CDA8A2C-2FAA-42B6-8A54-EE351A143BEA}">
      <dgm:prSet/>
      <dgm:spPr/>
      <dgm:t>
        <a:bodyPr/>
        <a:lstStyle/>
        <a:p>
          <a:endParaRPr lang="cs-CZ"/>
        </a:p>
      </dgm:t>
    </dgm:pt>
    <dgm:pt modelId="{D0F5536F-54B6-4191-9A6D-E76C041AAE78}">
      <dgm:prSet phldrT="[Text]"/>
      <dgm:spPr/>
      <dgm:t>
        <a:bodyPr/>
        <a:lstStyle/>
        <a:p>
          <a:r>
            <a:rPr lang="cs-CZ" dirty="0" smtClean="0"/>
            <a:t>sklářské (…..) a …... (kaolin)</a:t>
          </a:r>
          <a:endParaRPr lang="cs-CZ" dirty="0"/>
        </a:p>
      </dgm:t>
    </dgm:pt>
    <dgm:pt modelId="{3F86F71D-DF51-409F-BB3F-460403F242A5}" type="parTrans" cxnId="{4635343D-77A3-470E-8B4C-81135EEC2DE0}">
      <dgm:prSet/>
      <dgm:spPr/>
      <dgm:t>
        <a:bodyPr/>
        <a:lstStyle/>
        <a:p>
          <a:endParaRPr lang="cs-CZ"/>
        </a:p>
      </dgm:t>
    </dgm:pt>
    <dgm:pt modelId="{9699DBC5-566B-45FD-ACCA-3A616D69D8B3}" type="sibTrans" cxnId="{4635343D-77A3-470E-8B4C-81135EEC2DE0}">
      <dgm:prSet/>
      <dgm:spPr/>
      <dgm:t>
        <a:bodyPr/>
        <a:lstStyle/>
        <a:p>
          <a:endParaRPr lang="cs-CZ"/>
        </a:p>
      </dgm:t>
    </dgm:pt>
    <dgm:pt modelId="{5C642D49-56DE-46B1-BF5B-86E578962A7A}">
      <dgm:prSet phldrT="[Text]" custT="1"/>
      <dgm:spPr/>
      <dgm:t>
        <a:bodyPr/>
        <a:lstStyle/>
        <a:p>
          <a:r>
            <a:rPr lang="cs-CZ" sz="2700" dirty="0" smtClean="0"/>
            <a:t>plynná (…..)</a:t>
          </a:r>
          <a:endParaRPr lang="cs-CZ" sz="2700" dirty="0"/>
        </a:p>
      </dgm:t>
    </dgm:pt>
    <dgm:pt modelId="{7550F42F-1609-4C7B-9D87-49E8B1D06909}" type="parTrans" cxnId="{D0DD71CC-AE01-409A-AE84-89953EC60F8A}">
      <dgm:prSet/>
      <dgm:spPr/>
      <dgm:t>
        <a:bodyPr/>
        <a:lstStyle/>
        <a:p>
          <a:endParaRPr lang="cs-CZ"/>
        </a:p>
      </dgm:t>
    </dgm:pt>
    <dgm:pt modelId="{010C90B6-C9FB-4DD7-B92D-46F271AFB64E}" type="sibTrans" cxnId="{D0DD71CC-AE01-409A-AE84-89953EC60F8A}">
      <dgm:prSet/>
      <dgm:spPr/>
      <dgm:t>
        <a:bodyPr/>
        <a:lstStyle/>
        <a:p>
          <a:endParaRPr lang="cs-CZ"/>
        </a:p>
      </dgm:t>
    </dgm:pt>
    <dgm:pt modelId="{6AD801CB-BC01-42AD-8853-1425EF797CBE}">
      <dgm:prSet phldrT="[Text]"/>
      <dgm:spPr/>
      <dgm:t>
        <a:bodyPr/>
        <a:lstStyle/>
        <a:p>
          <a:r>
            <a:rPr lang="cs-CZ" dirty="0" smtClean="0"/>
            <a:t>…….. (zlato)</a:t>
          </a:r>
          <a:endParaRPr lang="cs-CZ" dirty="0"/>
        </a:p>
      </dgm:t>
    </dgm:pt>
    <dgm:pt modelId="{292DE4A6-811B-4DA8-A124-5956780BD6B2}" type="parTrans" cxnId="{55632B86-8018-4FE3-B2F7-0276AADCBD40}">
      <dgm:prSet/>
      <dgm:spPr/>
      <dgm:t>
        <a:bodyPr/>
        <a:lstStyle/>
        <a:p>
          <a:endParaRPr lang="cs-CZ"/>
        </a:p>
      </dgm:t>
    </dgm:pt>
    <dgm:pt modelId="{9E4D192E-511A-4AF3-BDDE-54E0968A9D18}" type="sibTrans" cxnId="{55632B86-8018-4FE3-B2F7-0276AADCBD40}">
      <dgm:prSet/>
      <dgm:spPr/>
      <dgm:t>
        <a:bodyPr/>
        <a:lstStyle/>
        <a:p>
          <a:endParaRPr lang="cs-CZ"/>
        </a:p>
      </dgm:t>
    </dgm:pt>
    <dgm:pt modelId="{0B1B9A36-ADC9-4BB6-B9CE-6BF9EF169103}">
      <dgm:prSet phldrT="[Text]"/>
      <dgm:spPr/>
      <dgm:t>
        <a:bodyPr/>
        <a:lstStyle/>
        <a:p>
          <a:r>
            <a:rPr lang="cs-CZ" dirty="0" smtClean="0"/>
            <a:t>uranová ruda</a:t>
          </a:r>
          <a:endParaRPr lang="cs-CZ" dirty="0"/>
        </a:p>
      </dgm:t>
    </dgm:pt>
    <dgm:pt modelId="{A6720A32-6672-48C8-B488-250D1666EDB9}" type="parTrans" cxnId="{E80F5D9E-A3A3-472F-9D0F-A076F44E546F}">
      <dgm:prSet/>
      <dgm:spPr/>
      <dgm:t>
        <a:bodyPr/>
        <a:lstStyle/>
        <a:p>
          <a:endParaRPr lang="cs-CZ"/>
        </a:p>
      </dgm:t>
    </dgm:pt>
    <dgm:pt modelId="{8CA5B220-7BE3-412C-9832-45B27E84D2F1}" type="sibTrans" cxnId="{E80F5D9E-A3A3-472F-9D0F-A076F44E546F}">
      <dgm:prSet/>
      <dgm:spPr/>
      <dgm:t>
        <a:bodyPr/>
        <a:lstStyle/>
        <a:p>
          <a:endParaRPr lang="cs-CZ"/>
        </a:p>
      </dgm:t>
    </dgm:pt>
    <dgm:pt modelId="{A414722F-10FF-40BF-A8C9-4E4D685D0BC5}">
      <dgm:prSet phldrT="[Text]"/>
      <dgm:spPr/>
      <dgm:t>
        <a:bodyPr/>
        <a:lstStyle/>
        <a:p>
          <a:r>
            <a:rPr lang="cs-CZ" dirty="0" smtClean="0"/>
            <a:t>pro </a:t>
          </a:r>
          <a:r>
            <a:rPr lang="cs-CZ" dirty="0" err="1" smtClean="0"/>
            <a:t>chem</a:t>
          </a:r>
          <a:r>
            <a:rPr lang="cs-CZ" dirty="0" smtClean="0"/>
            <a:t>. </a:t>
          </a:r>
          <a:r>
            <a:rPr lang="cs-CZ" dirty="0" err="1" smtClean="0"/>
            <a:t>pr</a:t>
          </a:r>
          <a:r>
            <a:rPr lang="cs-CZ" dirty="0" smtClean="0"/>
            <a:t>. (…..)</a:t>
          </a:r>
          <a:endParaRPr lang="cs-CZ" dirty="0"/>
        </a:p>
      </dgm:t>
    </dgm:pt>
    <dgm:pt modelId="{0D96422B-67EF-4468-B723-ED4FFDE82705}" type="parTrans" cxnId="{09EACFCB-EFDC-42EE-A904-D4C032EDE509}">
      <dgm:prSet/>
      <dgm:spPr/>
      <dgm:t>
        <a:bodyPr/>
        <a:lstStyle/>
        <a:p>
          <a:endParaRPr lang="cs-CZ"/>
        </a:p>
      </dgm:t>
    </dgm:pt>
    <dgm:pt modelId="{3F376792-435B-475D-BB20-210B35A90751}" type="sibTrans" cxnId="{09EACFCB-EFDC-42EE-A904-D4C032EDE509}">
      <dgm:prSet/>
      <dgm:spPr/>
      <dgm:t>
        <a:bodyPr/>
        <a:lstStyle/>
        <a:p>
          <a:endParaRPr lang="cs-CZ"/>
        </a:p>
      </dgm:t>
    </dgm:pt>
    <dgm:pt modelId="{857293DF-91D6-4329-8E56-B4CF29A3DB9C}" type="pres">
      <dgm:prSet presAssocID="{4E4A97B9-BD26-4AE4-BCCD-2948B8CFAFD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57312D-5ED0-4953-B443-0B202D729C24}" type="pres">
      <dgm:prSet presAssocID="{2CF380BB-F4D8-488D-9C5E-9D1D8B805A3F}" presName="composite" presStyleCnt="0"/>
      <dgm:spPr/>
    </dgm:pt>
    <dgm:pt modelId="{B731FD12-B126-40F4-85A3-EA85DDE77F2C}" type="pres">
      <dgm:prSet presAssocID="{2CF380BB-F4D8-488D-9C5E-9D1D8B805A3F}" presName="parTx" presStyleLbl="alignNode1" presStyleIdx="0" presStyleCnt="3" custLinFactNeighborX="-103" custLinFactNeighborY="17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28493F-3A76-431F-B774-E3BC932A0E42}" type="pres">
      <dgm:prSet presAssocID="{2CF380BB-F4D8-488D-9C5E-9D1D8B805A3F}" presName="desTx" presStyleLbl="alignAccFollowNode1" presStyleIdx="0" presStyleCnt="3" custLinFactNeighborX="-103" custLinFactNeighborY="14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366C3B-AF96-4A06-A98E-8D8E6B3DFA0D}" type="pres">
      <dgm:prSet presAssocID="{1D366CD0-DBF4-4EE2-811B-4D3323BB2E70}" presName="space" presStyleCnt="0"/>
      <dgm:spPr/>
    </dgm:pt>
    <dgm:pt modelId="{F5354EC7-075E-4AF6-8C0E-8E8DC2C11521}" type="pres">
      <dgm:prSet presAssocID="{506BF67D-A01C-498F-BF96-95199731290F}" presName="composite" presStyleCnt="0"/>
      <dgm:spPr/>
    </dgm:pt>
    <dgm:pt modelId="{9DD4A0E4-8CAB-4597-BC29-11D3ABAB7ADB}" type="pres">
      <dgm:prSet presAssocID="{506BF67D-A01C-498F-BF96-95199731290F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3467D-B428-4BEE-935D-2A3F57732ADB}" type="pres">
      <dgm:prSet presAssocID="{506BF67D-A01C-498F-BF96-95199731290F}" presName="desTx" presStyleLbl="alignAccFollowNode1" presStyleIdx="1" presStyleCnt="3" custLinFactNeighborX="768" custLinFactNeighborY="14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80553-457A-478E-8DD1-1D7C947CC6E2}" type="pres">
      <dgm:prSet presAssocID="{D5E46F03-0712-4C44-B822-754FE7531E59}" presName="space" presStyleCnt="0"/>
      <dgm:spPr/>
    </dgm:pt>
    <dgm:pt modelId="{B3491F03-9351-43B4-AB85-C3103BBBEFB3}" type="pres">
      <dgm:prSet presAssocID="{DE8644DB-8B23-4B17-AC35-4046EC610FD4}" presName="composite" presStyleCnt="0"/>
      <dgm:spPr/>
    </dgm:pt>
    <dgm:pt modelId="{6162AF04-75C9-4C39-9772-118C2C21488A}" type="pres">
      <dgm:prSet presAssocID="{DE8644DB-8B23-4B17-AC35-4046EC610FD4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EADC83-4890-4DC2-B07C-85FA41828FED}" type="pres">
      <dgm:prSet presAssocID="{DE8644DB-8B23-4B17-AC35-4046EC610FD4}" presName="desTx" presStyleLbl="alignAccFollowNode1" presStyleIdx="2" presStyleCnt="3" custLinFactNeighborX="1638" custLinFactNeighborY="14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2B9EB9-4962-4611-BE4A-CD3B25F6802F}" type="presOf" srcId="{506BF67D-A01C-498F-BF96-95199731290F}" destId="{9DD4A0E4-8CAB-4597-BC29-11D3ABAB7ADB}" srcOrd="0" destOrd="0" presId="urn:microsoft.com/office/officeart/2005/8/layout/hList1"/>
    <dgm:cxn modelId="{4F22A334-C5C0-4D1C-9BE4-AE139A8DB2E9}" type="presOf" srcId="{76BB5400-7246-4E19-ABA2-5499A9CE8ABF}" destId="{C7D3467D-B428-4BEE-935D-2A3F57732ADB}" srcOrd="0" destOrd="1" presId="urn:microsoft.com/office/officeart/2005/8/layout/hList1"/>
    <dgm:cxn modelId="{B3FDACD4-B713-4B0E-BB2E-6578F81D088D}" srcId="{2CF380BB-F4D8-488D-9C5E-9D1D8B805A3F}" destId="{59B08E7B-AD93-4B91-B6D2-10BA86251A1D}" srcOrd="1" destOrd="0" parTransId="{475E3CA4-6A24-487C-BB7F-EBF15D1BF0BE}" sibTransId="{18FD5865-8C1D-44A3-BE3A-A1F8F44F552D}"/>
    <dgm:cxn modelId="{09EACFCB-EFDC-42EE-A904-D4C032EDE509}" srcId="{DE8644DB-8B23-4B17-AC35-4046EC610FD4}" destId="{A414722F-10FF-40BF-A8C9-4E4D685D0BC5}" srcOrd="2" destOrd="0" parTransId="{0D96422B-67EF-4468-B723-ED4FFDE82705}" sibTransId="{3F376792-435B-475D-BB20-210B35A90751}"/>
    <dgm:cxn modelId="{684123B1-58A0-425F-801C-BD2F6EE101A8}" type="presOf" srcId="{4E4A97B9-BD26-4AE4-BCCD-2948B8CFAFDE}" destId="{857293DF-91D6-4329-8E56-B4CF29A3DB9C}" srcOrd="0" destOrd="0" presId="urn:microsoft.com/office/officeart/2005/8/layout/hList1"/>
    <dgm:cxn modelId="{5C9114F7-E68D-4491-886D-1024D256D67A}" type="presOf" srcId="{FE29D99D-6E12-4F92-9C41-F53AEFCA6CCC}" destId="{C7D3467D-B428-4BEE-935D-2A3F57732ADB}" srcOrd="0" destOrd="0" presId="urn:microsoft.com/office/officeart/2005/8/layout/hList1"/>
    <dgm:cxn modelId="{91AECEC6-6E49-426A-BC60-901E06546DCA}" type="presOf" srcId="{6AD801CB-BC01-42AD-8853-1425EF797CBE}" destId="{C7D3467D-B428-4BEE-935D-2A3F57732ADB}" srcOrd="0" destOrd="2" presId="urn:microsoft.com/office/officeart/2005/8/layout/hList1"/>
    <dgm:cxn modelId="{BD310D97-5C49-4034-A813-CFA4E0EF9671}" type="presOf" srcId="{0B1B9A36-ADC9-4BB6-B9CE-6BF9EF169103}" destId="{C7D3467D-B428-4BEE-935D-2A3F57732ADB}" srcOrd="0" destOrd="3" presId="urn:microsoft.com/office/officeart/2005/8/layout/hList1"/>
    <dgm:cxn modelId="{22A44C7E-86F7-4619-9090-8F2A4D41E99E}" type="presOf" srcId="{2CF380BB-F4D8-488D-9C5E-9D1D8B805A3F}" destId="{B731FD12-B126-40F4-85A3-EA85DDE77F2C}" srcOrd="0" destOrd="0" presId="urn:microsoft.com/office/officeart/2005/8/layout/hList1"/>
    <dgm:cxn modelId="{2C866BAD-DAAE-4BCE-AC92-EF06401D765A}" srcId="{2CF380BB-F4D8-488D-9C5E-9D1D8B805A3F}" destId="{A4A0E426-2B29-43B2-A1D7-AABFA4B92ECD}" srcOrd="0" destOrd="0" parTransId="{6115366A-A3CD-4085-8345-DB6DA5D81E98}" sibTransId="{09324AB2-7D63-46E2-91B6-DC9AD840699A}"/>
    <dgm:cxn modelId="{D0DD71CC-AE01-409A-AE84-89953EC60F8A}" srcId="{2CF380BB-F4D8-488D-9C5E-9D1D8B805A3F}" destId="{5C642D49-56DE-46B1-BF5B-86E578962A7A}" srcOrd="2" destOrd="0" parTransId="{7550F42F-1609-4C7B-9D87-49E8B1D06909}" sibTransId="{010C90B6-C9FB-4DD7-B92D-46F271AFB64E}"/>
    <dgm:cxn modelId="{D04BC814-7A26-43F2-88C6-0A2226CBEBB6}" srcId="{506BF67D-A01C-498F-BF96-95199731290F}" destId="{76BB5400-7246-4E19-ABA2-5499A9CE8ABF}" srcOrd="1" destOrd="0" parTransId="{36A720F6-A5C2-4F00-BD04-840FFA11DBCD}" sibTransId="{ACD77573-A03D-4C49-A111-E5D0F4F362E2}"/>
    <dgm:cxn modelId="{F9A4F95C-1F50-45AA-A97B-A84591BB95A7}" srcId="{4E4A97B9-BD26-4AE4-BCCD-2948B8CFAFDE}" destId="{DE8644DB-8B23-4B17-AC35-4046EC610FD4}" srcOrd="2" destOrd="0" parTransId="{68BA981F-EEAA-4584-BF28-81A96C0BA168}" sibTransId="{9B5CE18E-3DBD-4B5B-B012-12A86905954C}"/>
    <dgm:cxn modelId="{3132F4E4-5575-4BAF-8346-2FDA8A5D3F9E}" type="presOf" srcId="{59B08E7B-AD93-4B91-B6D2-10BA86251A1D}" destId="{4828493F-3A76-431F-B774-E3BC932A0E42}" srcOrd="0" destOrd="1" presId="urn:microsoft.com/office/officeart/2005/8/layout/hList1"/>
    <dgm:cxn modelId="{55632B86-8018-4FE3-B2F7-0276AADCBD40}" srcId="{506BF67D-A01C-498F-BF96-95199731290F}" destId="{6AD801CB-BC01-42AD-8853-1425EF797CBE}" srcOrd="2" destOrd="0" parTransId="{292DE4A6-811B-4DA8-A124-5956780BD6B2}" sibTransId="{9E4D192E-511A-4AF3-BDDE-54E0968A9D18}"/>
    <dgm:cxn modelId="{10580CA6-06F7-4DC2-87EF-C518A2E92982}" type="presOf" srcId="{DE8644DB-8B23-4B17-AC35-4046EC610FD4}" destId="{6162AF04-75C9-4C39-9772-118C2C21488A}" srcOrd="0" destOrd="0" presId="urn:microsoft.com/office/officeart/2005/8/layout/hList1"/>
    <dgm:cxn modelId="{91C6FF55-F6F5-43BC-9890-3FD80102F16F}" srcId="{4E4A97B9-BD26-4AE4-BCCD-2948B8CFAFDE}" destId="{506BF67D-A01C-498F-BF96-95199731290F}" srcOrd="1" destOrd="0" parTransId="{16B618E0-5EBD-4AA6-BBC6-BE624795147B}" sibTransId="{D5E46F03-0712-4C44-B822-754FE7531E59}"/>
    <dgm:cxn modelId="{E80F5D9E-A3A3-472F-9D0F-A076F44E546F}" srcId="{506BF67D-A01C-498F-BF96-95199731290F}" destId="{0B1B9A36-ADC9-4BB6-B9CE-6BF9EF169103}" srcOrd="3" destOrd="0" parTransId="{A6720A32-6672-48C8-B488-250D1666EDB9}" sibTransId="{8CA5B220-7BE3-412C-9832-45B27E84D2F1}"/>
    <dgm:cxn modelId="{87A2D26A-3CDB-41E5-964C-F59526EBF44F}" type="presOf" srcId="{CB1495CB-D912-449D-9DEA-316E33C3C5A8}" destId="{85EADC83-4890-4DC2-B07C-85FA41828FED}" srcOrd="0" destOrd="0" presId="urn:microsoft.com/office/officeart/2005/8/layout/hList1"/>
    <dgm:cxn modelId="{19FE3E1E-681B-44D3-A0AC-9FCFE805EEEC}" type="presOf" srcId="{A4A0E426-2B29-43B2-A1D7-AABFA4B92ECD}" destId="{4828493F-3A76-431F-B774-E3BC932A0E42}" srcOrd="0" destOrd="0" presId="urn:microsoft.com/office/officeart/2005/8/layout/hList1"/>
    <dgm:cxn modelId="{03B007B9-C44C-401F-8BCD-AF58EDCB138F}" type="presOf" srcId="{5C642D49-56DE-46B1-BF5B-86E578962A7A}" destId="{4828493F-3A76-431F-B774-E3BC932A0E42}" srcOrd="0" destOrd="2" presId="urn:microsoft.com/office/officeart/2005/8/layout/hList1"/>
    <dgm:cxn modelId="{7CDA8A2C-2FAA-42B6-8A54-EE351A143BEA}" srcId="{DE8644DB-8B23-4B17-AC35-4046EC610FD4}" destId="{CB1495CB-D912-449D-9DEA-316E33C3C5A8}" srcOrd="0" destOrd="0" parTransId="{6FE21383-10BE-4EBF-BBA2-DC5FC647C7F0}" sibTransId="{4A32225B-26FE-4A52-8E10-5B606C4F713B}"/>
    <dgm:cxn modelId="{338C5EF4-930A-48FF-A0C7-80DC858329E9}" type="presOf" srcId="{D0F5536F-54B6-4191-9A6D-E76C041AAE78}" destId="{85EADC83-4890-4DC2-B07C-85FA41828FED}" srcOrd="0" destOrd="1" presId="urn:microsoft.com/office/officeart/2005/8/layout/hList1"/>
    <dgm:cxn modelId="{60E2136F-FC8D-4EC2-9EF2-793EEC4F9DD7}" srcId="{506BF67D-A01C-498F-BF96-95199731290F}" destId="{FE29D99D-6E12-4F92-9C41-F53AEFCA6CCC}" srcOrd="0" destOrd="0" parTransId="{0EF83B08-4F3F-45FA-967A-F9A354F972F1}" sibTransId="{AE3F6015-E23E-428D-83CF-61B1ECAEDDA9}"/>
    <dgm:cxn modelId="{90ED12C0-A12E-4FFA-B679-2562A17EAD9B}" type="presOf" srcId="{A414722F-10FF-40BF-A8C9-4E4D685D0BC5}" destId="{85EADC83-4890-4DC2-B07C-85FA41828FED}" srcOrd="0" destOrd="2" presId="urn:microsoft.com/office/officeart/2005/8/layout/hList1"/>
    <dgm:cxn modelId="{B0FFE23D-464E-4F92-9DF9-7D8A8EF50B40}" srcId="{4E4A97B9-BD26-4AE4-BCCD-2948B8CFAFDE}" destId="{2CF380BB-F4D8-488D-9C5E-9D1D8B805A3F}" srcOrd="0" destOrd="0" parTransId="{9D9E6071-AB0E-4F3E-B50B-1A9D29C4D1E7}" sibTransId="{1D366CD0-DBF4-4EE2-811B-4D3323BB2E70}"/>
    <dgm:cxn modelId="{4635343D-77A3-470E-8B4C-81135EEC2DE0}" srcId="{DE8644DB-8B23-4B17-AC35-4046EC610FD4}" destId="{D0F5536F-54B6-4191-9A6D-E76C041AAE78}" srcOrd="1" destOrd="0" parTransId="{3F86F71D-DF51-409F-BB3F-460403F242A5}" sibTransId="{9699DBC5-566B-45FD-ACCA-3A616D69D8B3}"/>
    <dgm:cxn modelId="{E96FC7D7-8255-44D8-83E6-FBACE55CDFE6}" type="presParOf" srcId="{857293DF-91D6-4329-8E56-B4CF29A3DB9C}" destId="{6A57312D-5ED0-4953-B443-0B202D729C24}" srcOrd="0" destOrd="0" presId="urn:microsoft.com/office/officeart/2005/8/layout/hList1"/>
    <dgm:cxn modelId="{4D95F56F-93F0-42EA-81A4-67CBCB6AC020}" type="presParOf" srcId="{6A57312D-5ED0-4953-B443-0B202D729C24}" destId="{B731FD12-B126-40F4-85A3-EA85DDE77F2C}" srcOrd="0" destOrd="0" presId="urn:microsoft.com/office/officeart/2005/8/layout/hList1"/>
    <dgm:cxn modelId="{E1C5B037-799C-4EE0-87AD-F46574ECEF50}" type="presParOf" srcId="{6A57312D-5ED0-4953-B443-0B202D729C24}" destId="{4828493F-3A76-431F-B774-E3BC932A0E42}" srcOrd="1" destOrd="0" presId="urn:microsoft.com/office/officeart/2005/8/layout/hList1"/>
    <dgm:cxn modelId="{EDE836D3-5DC8-4A60-8871-5CA2D99681E5}" type="presParOf" srcId="{857293DF-91D6-4329-8E56-B4CF29A3DB9C}" destId="{33366C3B-AF96-4A06-A98E-8D8E6B3DFA0D}" srcOrd="1" destOrd="0" presId="urn:microsoft.com/office/officeart/2005/8/layout/hList1"/>
    <dgm:cxn modelId="{4D7FFDEC-D050-4065-B2C1-B0873BFB0AF3}" type="presParOf" srcId="{857293DF-91D6-4329-8E56-B4CF29A3DB9C}" destId="{F5354EC7-075E-4AF6-8C0E-8E8DC2C11521}" srcOrd="2" destOrd="0" presId="urn:microsoft.com/office/officeart/2005/8/layout/hList1"/>
    <dgm:cxn modelId="{C0BEE37F-0CEB-437A-87E5-4DC4A3EC605A}" type="presParOf" srcId="{F5354EC7-075E-4AF6-8C0E-8E8DC2C11521}" destId="{9DD4A0E4-8CAB-4597-BC29-11D3ABAB7ADB}" srcOrd="0" destOrd="0" presId="urn:microsoft.com/office/officeart/2005/8/layout/hList1"/>
    <dgm:cxn modelId="{C869D4C6-0DD5-4869-8E4C-289BFAE57520}" type="presParOf" srcId="{F5354EC7-075E-4AF6-8C0E-8E8DC2C11521}" destId="{C7D3467D-B428-4BEE-935D-2A3F57732ADB}" srcOrd="1" destOrd="0" presId="urn:microsoft.com/office/officeart/2005/8/layout/hList1"/>
    <dgm:cxn modelId="{B859793D-CA34-4184-BBDB-E3A412E3E5E4}" type="presParOf" srcId="{857293DF-91D6-4329-8E56-B4CF29A3DB9C}" destId="{8A080553-457A-478E-8DD1-1D7C947CC6E2}" srcOrd="3" destOrd="0" presId="urn:microsoft.com/office/officeart/2005/8/layout/hList1"/>
    <dgm:cxn modelId="{5182339B-7576-4B4E-BD22-5BBA6C9BBC3E}" type="presParOf" srcId="{857293DF-91D6-4329-8E56-B4CF29A3DB9C}" destId="{B3491F03-9351-43B4-AB85-C3103BBBEFB3}" srcOrd="4" destOrd="0" presId="urn:microsoft.com/office/officeart/2005/8/layout/hList1"/>
    <dgm:cxn modelId="{BC3830F9-2E16-4319-BD9D-0F5A7B5FA6B2}" type="presParOf" srcId="{B3491F03-9351-43B4-AB85-C3103BBBEFB3}" destId="{6162AF04-75C9-4C39-9772-118C2C21488A}" srcOrd="0" destOrd="0" presId="urn:microsoft.com/office/officeart/2005/8/layout/hList1"/>
    <dgm:cxn modelId="{09014651-9B7A-41B6-9E96-21501BF97373}" type="presParOf" srcId="{B3491F03-9351-43B4-AB85-C3103BBBEFB3}" destId="{85EADC83-4890-4DC2-B07C-85FA41828FE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4A97B9-BD26-4AE4-BCCD-2948B8CFAFDE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F380BB-F4D8-488D-9C5E-9D1D8B805A3F}">
      <dgm:prSet phldrT="[Text]"/>
      <dgm:spPr>
        <a:solidFill>
          <a:schemeClr val="accent3">
            <a:lumMod val="40000"/>
            <a:lumOff val="6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PALIVA</a:t>
          </a:r>
          <a:endParaRPr lang="cs-CZ" dirty="0">
            <a:solidFill>
              <a:srgbClr val="FF0000"/>
            </a:solidFill>
          </a:endParaRPr>
        </a:p>
      </dgm:t>
    </dgm:pt>
    <dgm:pt modelId="{9D9E6071-AB0E-4F3E-B50B-1A9D29C4D1E7}" type="parTrans" cxnId="{B0FFE23D-464E-4F92-9DF9-7D8A8EF50B40}">
      <dgm:prSet/>
      <dgm:spPr/>
      <dgm:t>
        <a:bodyPr/>
        <a:lstStyle/>
        <a:p>
          <a:endParaRPr lang="cs-CZ"/>
        </a:p>
      </dgm:t>
    </dgm:pt>
    <dgm:pt modelId="{1D366CD0-DBF4-4EE2-811B-4D3323BB2E70}" type="sibTrans" cxnId="{B0FFE23D-464E-4F92-9DF9-7D8A8EF50B40}">
      <dgm:prSet/>
      <dgm:spPr/>
      <dgm:t>
        <a:bodyPr/>
        <a:lstStyle/>
        <a:p>
          <a:endParaRPr lang="cs-CZ"/>
        </a:p>
      </dgm:t>
    </dgm:pt>
    <dgm:pt modelId="{A4A0E426-2B29-43B2-A1D7-AABFA4B92ECD}">
      <dgm:prSet phldrT="[Text]" custT="1"/>
      <dgm:spPr/>
      <dgm:t>
        <a:bodyPr/>
        <a:lstStyle/>
        <a:p>
          <a:r>
            <a:rPr lang="cs-CZ" sz="2400" dirty="0" smtClean="0"/>
            <a:t>pevná </a:t>
          </a:r>
          <a:r>
            <a:rPr lang="cs-CZ" sz="2400" dirty="0" smtClean="0">
              <a:solidFill>
                <a:srgbClr val="FF0000"/>
              </a:solidFill>
            </a:rPr>
            <a:t>(uhlí,..)</a:t>
          </a:r>
          <a:endParaRPr lang="cs-CZ" sz="2400" dirty="0">
            <a:solidFill>
              <a:srgbClr val="FF0000"/>
            </a:solidFill>
          </a:endParaRPr>
        </a:p>
      </dgm:t>
    </dgm:pt>
    <dgm:pt modelId="{6115366A-A3CD-4085-8345-DB6DA5D81E98}" type="parTrans" cxnId="{2C866BAD-DAAE-4BCE-AC92-EF06401D765A}">
      <dgm:prSet/>
      <dgm:spPr/>
      <dgm:t>
        <a:bodyPr/>
        <a:lstStyle/>
        <a:p>
          <a:endParaRPr lang="cs-CZ"/>
        </a:p>
      </dgm:t>
    </dgm:pt>
    <dgm:pt modelId="{09324AB2-7D63-46E2-91B6-DC9AD840699A}" type="sibTrans" cxnId="{2C866BAD-DAAE-4BCE-AC92-EF06401D765A}">
      <dgm:prSet/>
      <dgm:spPr/>
      <dgm:t>
        <a:bodyPr/>
        <a:lstStyle/>
        <a:p>
          <a:endParaRPr lang="cs-CZ"/>
        </a:p>
      </dgm:t>
    </dgm:pt>
    <dgm:pt modelId="{59B08E7B-AD93-4B91-B6D2-10BA86251A1D}">
      <dgm:prSet phldrT="[Text]" custT="1"/>
      <dgm:spPr/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kapalná</a:t>
          </a:r>
          <a:r>
            <a:rPr lang="cs-CZ" sz="2400" dirty="0" smtClean="0"/>
            <a:t>(ropa)</a:t>
          </a:r>
          <a:endParaRPr lang="cs-CZ" sz="2400" dirty="0"/>
        </a:p>
      </dgm:t>
    </dgm:pt>
    <dgm:pt modelId="{475E3CA4-6A24-487C-BB7F-EBF15D1BF0BE}" type="parTrans" cxnId="{B3FDACD4-B713-4B0E-BB2E-6578F81D088D}">
      <dgm:prSet/>
      <dgm:spPr/>
      <dgm:t>
        <a:bodyPr/>
        <a:lstStyle/>
        <a:p>
          <a:endParaRPr lang="cs-CZ"/>
        </a:p>
      </dgm:t>
    </dgm:pt>
    <dgm:pt modelId="{18FD5865-8C1D-44A3-BE3A-A1F8F44F552D}" type="sibTrans" cxnId="{B3FDACD4-B713-4B0E-BB2E-6578F81D088D}">
      <dgm:prSet/>
      <dgm:spPr/>
      <dgm:t>
        <a:bodyPr/>
        <a:lstStyle/>
        <a:p>
          <a:endParaRPr lang="cs-CZ"/>
        </a:p>
      </dgm:t>
    </dgm:pt>
    <dgm:pt modelId="{FE29D99D-6E12-4F92-9C41-F53AEFCA6CCC}">
      <dgm:prSet phldrT="[Text]" custT="1"/>
      <dgm:spPr/>
      <dgm:t>
        <a:bodyPr/>
        <a:lstStyle/>
        <a:p>
          <a:r>
            <a:rPr lang="cs-CZ" sz="2400" dirty="0" smtClean="0"/>
            <a:t>černých kovů </a:t>
          </a:r>
          <a:r>
            <a:rPr lang="cs-CZ" sz="2400" dirty="0" smtClean="0">
              <a:solidFill>
                <a:srgbClr val="FF0000"/>
              </a:solidFill>
            </a:rPr>
            <a:t>(želez. ruda,..)</a:t>
          </a:r>
          <a:endParaRPr lang="cs-CZ" sz="2400" dirty="0">
            <a:solidFill>
              <a:srgbClr val="FF0000"/>
            </a:solidFill>
          </a:endParaRPr>
        </a:p>
      </dgm:t>
    </dgm:pt>
    <dgm:pt modelId="{0EF83B08-4F3F-45FA-967A-F9A354F972F1}" type="parTrans" cxnId="{60E2136F-FC8D-4EC2-9EF2-793EEC4F9DD7}">
      <dgm:prSet/>
      <dgm:spPr/>
      <dgm:t>
        <a:bodyPr/>
        <a:lstStyle/>
        <a:p>
          <a:endParaRPr lang="cs-CZ"/>
        </a:p>
      </dgm:t>
    </dgm:pt>
    <dgm:pt modelId="{AE3F6015-E23E-428D-83CF-61B1ECAEDDA9}" type="sibTrans" cxnId="{60E2136F-FC8D-4EC2-9EF2-793EEC4F9DD7}">
      <dgm:prSet/>
      <dgm:spPr/>
      <dgm:t>
        <a:bodyPr/>
        <a:lstStyle/>
        <a:p>
          <a:endParaRPr lang="cs-CZ"/>
        </a:p>
      </dgm:t>
    </dgm:pt>
    <dgm:pt modelId="{76BB5400-7246-4E19-ABA2-5499A9CE8ABF}">
      <dgm:prSet phldrT="[Text]" custT="1"/>
      <dgm:spPr/>
      <dgm:t>
        <a:bodyPr/>
        <a:lstStyle/>
        <a:p>
          <a:r>
            <a:rPr lang="cs-CZ" sz="2400" dirty="0" smtClean="0"/>
            <a:t>barevných kovů </a:t>
          </a:r>
          <a:r>
            <a:rPr lang="cs-CZ" sz="2400" dirty="0" smtClean="0">
              <a:solidFill>
                <a:srgbClr val="FF0000"/>
              </a:solidFill>
            </a:rPr>
            <a:t>(mědi,..)</a:t>
          </a:r>
          <a:endParaRPr lang="cs-CZ" sz="2400" dirty="0"/>
        </a:p>
      </dgm:t>
    </dgm:pt>
    <dgm:pt modelId="{36A720F6-A5C2-4F00-BD04-840FFA11DBCD}" type="parTrans" cxnId="{D04BC814-7A26-43F2-88C6-0A2226CBEBB6}">
      <dgm:prSet/>
      <dgm:spPr/>
      <dgm:t>
        <a:bodyPr/>
        <a:lstStyle/>
        <a:p>
          <a:endParaRPr lang="cs-CZ"/>
        </a:p>
      </dgm:t>
    </dgm:pt>
    <dgm:pt modelId="{ACD77573-A03D-4C49-A111-E5D0F4F362E2}" type="sibTrans" cxnId="{D04BC814-7A26-43F2-88C6-0A2226CBEBB6}">
      <dgm:prSet/>
      <dgm:spPr/>
      <dgm:t>
        <a:bodyPr/>
        <a:lstStyle/>
        <a:p>
          <a:endParaRPr lang="cs-CZ"/>
        </a:p>
      </dgm:t>
    </dgm:pt>
    <dgm:pt modelId="{DE8644DB-8B23-4B17-AC35-4046EC610FD4}">
      <dgm:prSet phldrT="[Text]"/>
      <dgm:spPr>
        <a:solidFill>
          <a:schemeClr val="accent3">
            <a:lumMod val="40000"/>
            <a:lumOff val="6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accent3">
                  <a:lumMod val="50000"/>
                </a:schemeClr>
              </a:solidFill>
            </a:rPr>
            <a:t>NERUDNÉ SUROVINY</a:t>
          </a:r>
          <a:endParaRPr lang="cs-CZ" dirty="0">
            <a:solidFill>
              <a:schemeClr val="accent3">
                <a:lumMod val="50000"/>
              </a:schemeClr>
            </a:solidFill>
          </a:endParaRPr>
        </a:p>
      </dgm:t>
    </dgm:pt>
    <dgm:pt modelId="{68BA981F-EEAA-4584-BF28-81A96C0BA168}" type="parTrans" cxnId="{F9A4F95C-1F50-45AA-A97B-A84591BB95A7}">
      <dgm:prSet/>
      <dgm:spPr/>
      <dgm:t>
        <a:bodyPr/>
        <a:lstStyle/>
        <a:p>
          <a:endParaRPr lang="cs-CZ"/>
        </a:p>
      </dgm:t>
    </dgm:pt>
    <dgm:pt modelId="{9B5CE18E-3DBD-4B5B-B012-12A86905954C}" type="sibTrans" cxnId="{F9A4F95C-1F50-45AA-A97B-A84591BB95A7}">
      <dgm:prSet/>
      <dgm:spPr/>
      <dgm:t>
        <a:bodyPr/>
        <a:lstStyle/>
        <a:p>
          <a:endParaRPr lang="cs-CZ"/>
        </a:p>
      </dgm:t>
    </dgm:pt>
    <dgm:pt modelId="{CB1495CB-D912-449D-9DEA-316E33C3C5A8}">
      <dgm:prSet phldrT="[Text]" custT="1"/>
      <dgm:spPr/>
      <dgm:t>
        <a:bodyPr/>
        <a:lstStyle/>
        <a:p>
          <a:r>
            <a:rPr lang="cs-CZ" sz="2400" dirty="0" smtClean="0"/>
            <a:t>stavební </a:t>
          </a:r>
          <a:r>
            <a:rPr lang="cs-CZ" sz="2400" dirty="0" smtClean="0">
              <a:solidFill>
                <a:srgbClr val="FF0000"/>
              </a:solidFill>
            </a:rPr>
            <a:t>(vápenec,..)</a:t>
          </a:r>
          <a:endParaRPr lang="cs-CZ" sz="2400" dirty="0">
            <a:solidFill>
              <a:srgbClr val="FF0000"/>
            </a:solidFill>
          </a:endParaRPr>
        </a:p>
      </dgm:t>
    </dgm:pt>
    <dgm:pt modelId="{6FE21383-10BE-4EBF-BBA2-DC5FC647C7F0}" type="parTrans" cxnId="{7CDA8A2C-2FAA-42B6-8A54-EE351A143BEA}">
      <dgm:prSet/>
      <dgm:spPr/>
      <dgm:t>
        <a:bodyPr/>
        <a:lstStyle/>
        <a:p>
          <a:endParaRPr lang="cs-CZ"/>
        </a:p>
      </dgm:t>
    </dgm:pt>
    <dgm:pt modelId="{4A32225B-26FE-4A52-8E10-5B606C4F713B}" type="sibTrans" cxnId="{7CDA8A2C-2FAA-42B6-8A54-EE351A143BEA}">
      <dgm:prSet/>
      <dgm:spPr/>
      <dgm:t>
        <a:bodyPr/>
        <a:lstStyle/>
        <a:p>
          <a:endParaRPr lang="cs-CZ"/>
        </a:p>
      </dgm:t>
    </dgm:pt>
    <dgm:pt modelId="{D0F5536F-54B6-4191-9A6D-E76C041AAE78}">
      <dgm:prSet phldrT="[Text]" custT="1"/>
      <dgm:spPr/>
      <dgm:t>
        <a:bodyPr/>
        <a:lstStyle/>
        <a:p>
          <a:r>
            <a:rPr lang="cs-CZ" sz="2400" dirty="0" smtClean="0"/>
            <a:t>sklářské        </a:t>
          </a:r>
          <a:r>
            <a:rPr lang="cs-CZ" sz="2400" dirty="0" smtClean="0">
              <a:solidFill>
                <a:srgbClr val="FF0000"/>
              </a:solidFill>
            </a:rPr>
            <a:t>(</a:t>
          </a:r>
          <a:r>
            <a:rPr lang="cs-CZ" sz="2400" dirty="0" err="1" smtClean="0">
              <a:solidFill>
                <a:srgbClr val="FF0000"/>
              </a:solidFill>
            </a:rPr>
            <a:t>skl</a:t>
          </a:r>
          <a:r>
            <a:rPr lang="cs-CZ" sz="2400" dirty="0" smtClean="0">
              <a:solidFill>
                <a:srgbClr val="FF0000"/>
              </a:solidFill>
            </a:rPr>
            <a:t>. písky)          </a:t>
          </a:r>
          <a:r>
            <a:rPr lang="cs-CZ" sz="2400" dirty="0" smtClean="0">
              <a:solidFill>
                <a:schemeClr val="tx1"/>
              </a:solidFill>
            </a:rPr>
            <a:t>a</a:t>
          </a:r>
          <a:r>
            <a:rPr lang="cs-CZ" sz="2400" dirty="0" smtClean="0">
              <a:solidFill>
                <a:srgbClr val="FF0000"/>
              </a:solidFill>
            </a:rPr>
            <a:t> keramické</a:t>
          </a:r>
          <a:r>
            <a:rPr lang="cs-CZ" sz="2400" dirty="0" smtClean="0"/>
            <a:t> (kaolin)</a:t>
          </a:r>
          <a:endParaRPr lang="cs-CZ" sz="2400" dirty="0"/>
        </a:p>
      </dgm:t>
    </dgm:pt>
    <dgm:pt modelId="{3F86F71D-DF51-409F-BB3F-460403F242A5}" type="parTrans" cxnId="{4635343D-77A3-470E-8B4C-81135EEC2DE0}">
      <dgm:prSet/>
      <dgm:spPr/>
      <dgm:t>
        <a:bodyPr/>
        <a:lstStyle/>
        <a:p>
          <a:endParaRPr lang="cs-CZ"/>
        </a:p>
      </dgm:t>
    </dgm:pt>
    <dgm:pt modelId="{9699DBC5-566B-45FD-ACCA-3A616D69D8B3}" type="sibTrans" cxnId="{4635343D-77A3-470E-8B4C-81135EEC2DE0}">
      <dgm:prSet/>
      <dgm:spPr/>
      <dgm:t>
        <a:bodyPr/>
        <a:lstStyle/>
        <a:p>
          <a:endParaRPr lang="cs-CZ"/>
        </a:p>
      </dgm:t>
    </dgm:pt>
    <dgm:pt modelId="{5C642D49-56DE-46B1-BF5B-86E578962A7A}">
      <dgm:prSet phldrT="[Text]" custT="1"/>
      <dgm:spPr/>
      <dgm:t>
        <a:bodyPr/>
        <a:lstStyle/>
        <a:p>
          <a:r>
            <a:rPr lang="cs-CZ" sz="2400" dirty="0" smtClean="0"/>
            <a:t>plynná </a:t>
          </a:r>
          <a:r>
            <a:rPr lang="cs-CZ" sz="2400" dirty="0" smtClean="0">
              <a:solidFill>
                <a:srgbClr val="FF0000"/>
              </a:solidFill>
            </a:rPr>
            <a:t>(zemní plyn)</a:t>
          </a:r>
          <a:endParaRPr lang="cs-CZ" sz="2400" dirty="0">
            <a:solidFill>
              <a:srgbClr val="FF0000"/>
            </a:solidFill>
          </a:endParaRPr>
        </a:p>
      </dgm:t>
    </dgm:pt>
    <dgm:pt modelId="{7550F42F-1609-4C7B-9D87-49E8B1D06909}" type="parTrans" cxnId="{D0DD71CC-AE01-409A-AE84-89953EC60F8A}">
      <dgm:prSet/>
      <dgm:spPr/>
      <dgm:t>
        <a:bodyPr/>
        <a:lstStyle/>
        <a:p>
          <a:endParaRPr lang="cs-CZ"/>
        </a:p>
      </dgm:t>
    </dgm:pt>
    <dgm:pt modelId="{010C90B6-C9FB-4DD7-B92D-46F271AFB64E}" type="sibTrans" cxnId="{D0DD71CC-AE01-409A-AE84-89953EC60F8A}">
      <dgm:prSet/>
      <dgm:spPr/>
      <dgm:t>
        <a:bodyPr/>
        <a:lstStyle/>
        <a:p>
          <a:endParaRPr lang="cs-CZ"/>
        </a:p>
      </dgm:t>
    </dgm:pt>
    <dgm:pt modelId="{6AD801CB-BC01-42AD-8853-1425EF797CBE}">
      <dgm:prSet phldrT="[Text]" custT="1"/>
      <dgm:spPr/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vzácných </a:t>
          </a:r>
          <a:r>
            <a:rPr lang="cs-CZ" sz="1600" dirty="0" smtClean="0">
              <a:solidFill>
                <a:srgbClr val="FF0000"/>
              </a:solidFill>
            </a:rPr>
            <a:t>(drahých) </a:t>
          </a:r>
          <a:r>
            <a:rPr lang="cs-CZ" sz="2400" dirty="0" smtClean="0">
              <a:solidFill>
                <a:schemeClr val="tx1"/>
              </a:solidFill>
            </a:rPr>
            <a:t>(zlato)</a:t>
          </a:r>
          <a:endParaRPr lang="cs-CZ" sz="2400" dirty="0">
            <a:solidFill>
              <a:schemeClr val="tx1"/>
            </a:solidFill>
          </a:endParaRPr>
        </a:p>
      </dgm:t>
    </dgm:pt>
    <dgm:pt modelId="{292DE4A6-811B-4DA8-A124-5956780BD6B2}" type="parTrans" cxnId="{55632B86-8018-4FE3-B2F7-0276AADCBD40}">
      <dgm:prSet/>
      <dgm:spPr/>
      <dgm:t>
        <a:bodyPr/>
        <a:lstStyle/>
        <a:p>
          <a:endParaRPr lang="cs-CZ"/>
        </a:p>
      </dgm:t>
    </dgm:pt>
    <dgm:pt modelId="{9E4D192E-511A-4AF3-BDDE-54E0968A9D18}" type="sibTrans" cxnId="{55632B86-8018-4FE3-B2F7-0276AADCBD40}">
      <dgm:prSet/>
      <dgm:spPr/>
      <dgm:t>
        <a:bodyPr/>
        <a:lstStyle/>
        <a:p>
          <a:endParaRPr lang="cs-CZ"/>
        </a:p>
      </dgm:t>
    </dgm:pt>
    <dgm:pt modelId="{0B1B9A36-ADC9-4BB6-B9CE-6BF9EF169103}">
      <dgm:prSet phldrT="[Text]" custT="1"/>
      <dgm:spPr/>
      <dgm:t>
        <a:bodyPr/>
        <a:lstStyle/>
        <a:p>
          <a:r>
            <a:rPr lang="cs-CZ" sz="2400" dirty="0" smtClean="0"/>
            <a:t>uranová ruda</a:t>
          </a:r>
          <a:endParaRPr lang="cs-CZ" sz="2400" dirty="0"/>
        </a:p>
      </dgm:t>
    </dgm:pt>
    <dgm:pt modelId="{A6720A32-6672-48C8-B488-250D1666EDB9}" type="parTrans" cxnId="{E80F5D9E-A3A3-472F-9D0F-A076F44E546F}">
      <dgm:prSet/>
      <dgm:spPr/>
      <dgm:t>
        <a:bodyPr/>
        <a:lstStyle/>
        <a:p>
          <a:endParaRPr lang="cs-CZ"/>
        </a:p>
      </dgm:t>
    </dgm:pt>
    <dgm:pt modelId="{8CA5B220-7BE3-412C-9832-45B27E84D2F1}" type="sibTrans" cxnId="{E80F5D9E-A3A3-472F-9D0F-A076F44E546F}">
      <dgm:prSet/>
      <dgm:spPr/>
      <dgm:t>
        <a:bodyPr/>
        <a:lstStyle/>
        <a:p>
          <a:endParaRPr lang="cs-CZ"/>
        </a:p>
      </dgm:t>
    </dgm:pt>
    <dgm:pt modelId="{A414722F-10FF-40BF-A8C9-4E4D685D0BC5}">
      <dgm:prSet phldrT="[Text]" custT="1"/>
      <dgm:spPr/>
      <dgm:t>
        <a:bodyPr/>
        <a:lstStyle/>
        <a:p>
          <a:r>
            <a:rPr lang="cs-CZ" sz="2400" dirty="0" smtClean="0"/>
            <a:t>pro </a:t>
          </a:r>
          <a:r>
            <a:rPr lang="cs-CZ" sz="2400" dirty="0" err="1" smtClean="0"/>
            <a:t>chem</a:t>
          </a:r>
          <a:r>
            <a:rPr lang="cs-CZ" sz="2400" dirty="0" smtClean="0"/>
            <a:t>. </a:t>
          </a:r>
          <a:r>
            <a:rPr lang="cs-CZ" sz="2400" dirty="0" err="1" smtClean="0"/>
            <a:t>pr</a:t>
          </a:r>
          <a:r>
            <a:rPr lang="cs-CZ" sz="2400" dirty="0" smtClean="0"/>
            <a:t>. </a:t>
          </a:r>
          <a:r>
            <a:rPr lang="cs-CZ" sz="2400" dirty="0" smtClean="0">
              <a:solidFill>
                <a:srgbClr val="FF0000"/>
              </a:solidFill>
            </a:rPr>
            <a:t>(síra,..)</a:t>
          </a:r>
          <a:r>
            <a:rPr lang="cs-CZ" sz="2400" dirty="0" smtClean="0"/>
            <a:t>        </a:t>
          </a:r>
          <a:endParaRPr lang="cs-CZ" sz="2400" dirty="0"/>
        </a:p>
      </dgm:t>
    </dgm:pt>
    <dgm:pt modelId="{0D96422B-67EF-4468-B723-ED4FFDE82705}" type="parTrans" cxnId="{09EACFCB-EFDC-42EE-A904-D4C032EDE509}">
      <dgm:prSet/>
      <dgm:spPr/>
      <dgm:t>
        <a:bodyPr/>
        <a:lstStyle/>
        <a:p>
          <a:endParaRPr lang="cs-CZ"/>
        </a:p>
      </dgm:t>
    </dgm:pt>
    <dgm:pt modelId="{3F376792-435B-475D-BB20-210B35A90751}" type="sibTrans" cxnId="{09EACFCB-EFDC-42EE-A904-D4C032EDE509}">
      <dgm:prSet/>
      <dgm:spPr/>
      <dgm:t>
        <a:bodyPr/>
        <a:lstStyle/>
        <a:p>
          <a:endParaRPr lang="cs-CZ"/>
        </a:p>
      </dgm:t>
    </dgm:pt>
    <dgm:pt modelId="{506BF67D-A01C-498F-BF96-95199731290F}">
      <dgm:prSet phldrT="[Text]"/>
      <dgm:spPr>
        <a:solidFill>
          <a:schemeClr val="accent3">
            <a:lumMod val="40000"/>
            <a:lumOff val="6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RUDY</a:t>
          </a:r>
          <a:endParaRPr lang="cs-CZ" dirty="0">
            <a:solidFill>
              <a:srgbClr val="FF0000"/>
            </a:solidFill>
          </a:endParaRPr>
        </a:p>
      </dgm:t>
    </dgm:pt>
    <dgm:pt modelId="{D5E46F03-0712-4C44-B822-754FE7531E59}" type="sibTrans" cxnId="{91C6FF55-F6F5-43BC-9890-3FD80102F16F}">
      <dgm:prSet/>
      <dgm:spPr/>
      <dgm:t>
        <a:bodyPr/>
        <a:lstStyle/>
        <a:p>
          <a:endParaRPr lang="cs-CZ"/>
        </a:p>
      </dgm:t>
    </dgm:pt>
    <dgm:pt modelId="{16B618E0-5EBD-4AA6-BBC6-BE624795147B}" type="parTrans" cxnId="{91C6FF55-F6F5-43BC-9890-3FD80102F16F}">
      <dgm:prSet/>
      <dgm:spPr/>
      <dgm:t>
        <a:bodyPr/>
        <a:lstStyle/>
        <a:p>
          <a:endParaRPr lang="cs-CZ"/>
        </a:p>
      </dgm:t>
    </dgm:pt>
    <dgm:pt modelId="{857293DF-91D6-4329-8E56-B4CF29A3DB9C}" type="pres">
      <dgm:prSet presAssocID="{4E4A97B9-BD26-4AE4-BCCD-2948B8CFAFD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57312D-5ED0-4953-B443-0B202D729C24}" type="pres">
      <dgm:prSet presAssocID="{2CF380BB-F4D8-488D-9C5E-9D1D8B805A3F}" presName="composite" presStyleCnt="0"/>
      <dgm:spPr/>
    </dgm:pt>
    <dgm:pt modelId="{B731FD12-B126-40F4-85A3-EA85DDE77F2C}" type="pres">
      <dgm:prSet presAssocID="{2CF380BB-F4D8-488D-9C5E-9D1D8B805A3F}" presName="parTx" presStyleLbl="alignNode1" presStyleIdx="0" presStyleCnt="3" custLinFactNeighborX="-103" custLinFactNeighborY="-825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28493F-3A76-431F-B774-E3BC932A0E42}" type="pres">
      <dgm:prSet presAssocID="{2CF380BB-F4D8-488D-9C5E-9D1D8B805A3F}" presName="desTx" presStyleLbl="alignAccFollowNode1" presStyleIdx="0" presStyleCnt="3" custLinFactNeighborX="-103" custLinFactNeighborY="11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366C3B-AF96-4A06-A98E-8D8E6B3DFA0D}" type="pres">
      <dgm:prSet presAssocID="{1D366CD0-DBF4-4EE2-811B-4D3323BB2E70}" presName="space" presStyleCnt="0"/>
      <dgm:spPr/>
    </dgm:pt>
    <dgm:pt modelId="{F5354EC7-075E-4AF6-8C0E-8E8DC2C11521}" type="pres">
      <dgm:prSet presAssocID="{506BF67D-A01C-498F-BF96-95199731290F}" presName="composite" presStyleCnt="0"/>
      <dgm:spPr/>
    </dgm:pt>
    <dgm:pt modelId="{9DD4A0E4-8CAB-4597-BC29-11D3ABAB7ADB}" type="pres">
      <dgm:prSet presAssocID="{506BF67D-A01C-498F-BF96-95199731290F}" presName="parTx" presStyleLbl="alignNode1" presStyleIdx="1" presStyleCnt="3" custLinFactNeighborX="768" custLinFactNeighborY="-86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3467D-B428-4BEE-935D-2A3F57732ADB}" type="pres">
      <dgm:prSet presAssocID="{506BF67D-A01C-498F-BF96-95199731290F}" presName="desTx" presStyleLbl="alignAccFollowNode1" presStyleIdx="1" presStyleCnt="3" custLinFactNeighborX="768" custLinFactNeighborY="17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80553-457A-478E-8DD1-1D7C947CC6E2}" type="pres">
      <dgm:prSet presAssocID="{D5E46F03-0712-4C44-B822-754FE7531E59}" presName="space" presStyleCnt="0"/>
      <dgm:spPr/>
    </dgm:pt>
    <dgm:pt modelId="{B3491F03-9351-43B4-AB85-C3103BBBEFB3}" type="pres">
      <dgm:prSet presAssocID="{DE8644DB-8B23-4B17-AC35-4046EC610FD4}" presName="composite" presStyleCnt="0"/>
      <dgm:spPr/>
    </dgm:pt>
    <dgm:pt modelId="{6162AF04-75C9-4C39-9772-118C2C21488A}" type="pres">
      <dgm:prSet presAssocID="{DE8644DB-8B23-4B17-AC35-4046EC610FD4}" presName="parTx" presStyleLbl="alignNode1" presStyleIdx="2" presStyleCnt="3" custLinFactNeighborX="-1234" custLinFactNeighborY="-86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EADC83-4890-4DC2-B07C-85FA41828FED}" type="pres">
      <dgm:prSet presAssocID="{DE8644DB-8B23-4B17-AC35-4046EC610FD4}" presName="desTx" presStyleLbl="alignAccFollowNode1" presStyleIdx="2" presStyleCnt="3" custLinFactNeighborX="1638" custLinFactNeighborY="3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964E3B-02A7-421C-AC88-21FB060AB8AE}" type="presOf" srcId="{2CF380BB-F4D8-488D-9C5E-9D1D8B805A3F}" destId="{B731FD12-B126-40F4-85A3-EA85DDE77F2C}" srcOrd="0" destOrd="0" presId="urn:microsoft.com/office/officeart/2005/8/layout/hList1"/>
    <dgm:cxn modelId="{B3FDACD4-B713-4B0E-BB2E-6578F81D088D}" srcId="{2CF380BB-F4D8-488D-9C5E-9D1D8B805A3F}" destId="{59B08E7B-AD93-4B91-B6D2-10BA86251A1D}" srcOrd="1" destOrd="0" parTransId="{475E3CA4-6A24-487C-BB7F-EBF15D1BF0BE}" sibTransId="{18FD5865-8C1D-44A3-BE3A-A1F8F44F552D}"/>
    <dgm:cxn modelId="{09EACFCB-EFDC-42EE-A904-D4C032EDE509}" srcId="{DE8644DB-8B23-4B17-AC35-4046EC610FD4}" destId="{A414722F-10FF-40BF-A8C9-4E4D685D0BC5}" srcOrd="2" destOrd="0" parTransId="{0D96422B-67EF-4468-B723-ED4FFDE82705}" sibTransId="{3F376792-435B-475D-BB20-210B35A90751}"/>
    <dgm:cxn modelId="{740D1211-D3F8-4EA1-BBBC-622B85DAF713}" type="presOf" srcId="{4E4A97B9-BD26-4AE4-BCCD-2948B8CFAFDE}" destId="{857293DF-91D6-4329-8E56-B4CF29A3DB9C}" srcOrd="0" destOrd="0" presId="urn:microsoft.com/office/officeart/2005/8/layout/hList1"/>
    <dgm:cxn modelId="{B1000FA5-7A64-4CA8-9DBF-24B681400220}" type="presOf" srcId="{506BF67D-A01C-498F-BF96-95199731290F}" destId="{9DD4A0E4-8CAB-4597-BC29-11D3ABAB7ADB}" srcOrd="0" destOrd="0" presId="urn:microsoft.com/office/officeart/2005/8/layout/hList1"/>
    <dgm:cxn modelId="{9F8CADFC-6B67-4C36-8554-4B50070C6AE0}" type="presOf" srcId="{76BB5400-7246-4E19-ABA2-5499A9CE8ABF}" destId="{C7D3467D-B428-4BEE-935D-2A3F57732ADB}" srcOrd="0" destOrd="1" presId="urn:microsoft.com/office/officeart/2005/8/layout/hList1"/>
    <dgm:cxn modelId="{2C866BAD-DAAE-4BCE-AC92-EF06401D765A}" srcId="{2CF380BB-F4D8-488D-9C5E-9D1D8B805A3F}" destId="{A4A0E426-2B29-43B2-A1D7-AABFA4B92ECD}" srcOrd="0" destOrd="0" parTransId="{6115366A-A3CD-4085-8345-DB6DA5D81E98}" sibTransId="{09324AB2-7D63-46E2-91B6-DC9AD840699A}"/>
    <dgm:cxn modelId="{D0DD71CC-AE01-409A-AE84-89953EC60F8A}" srcId="{2CF380BB-F4D8-488D-9C5E-9D1D8B805A3F}" destId="{5C642D49-56DE-46B1-BF5B-86E578962A7A}" srcOrd="2" destOrd="0" parTransId="{7550F42F-1609-4C7B-9D87-49E8B1D06909}" sibTransId="{010C90B6-C9FB-4DD7-B92D-46F271AFB64E}"/>
    <dgm:cxn modelId="{10B8C40F-99B7-4554-887C-F5741DDA73F3}" type="presOf" srcId="{A4A0E426-2B29-43B2-A1D7-AABFA4B92ECD}" destId="{4828493F-3A76-431F-B774-E3BC932A0E42}" srcOrd="0" destOrd="0" presId="urn:microsoft.com/office/officeart/2005/8/layout/hList1"/>
    <dgm:cxn modelId="{D04BC814-7A26-43F2-88C6-0A2226CBEBB6}" srcId="{506BF67D-A01C-498F-BF96-95199731290F}" destId="{76BB5400-7246-4E19-ABA2-5499A9CE8ABF}" srcOrd="1" destOrd="0" parTransId="{36A720F6-A5C2-4F00-BD04-840FFA11DBCD}" sibTransId="{ACD77573-A03D-4C49-A111-E5D0F4F362E2}"/>
    <dgm:cxn modelId="{CFEB5329-EC43-406C-BA9B-EC6DBAB0FA57}" type="presOf" srcId="{A414722F-10FF-40BF-A8C9-4E4D685D0BC5}" destId="{85EADC83-4890-4DC2-B07C-85FA41828FED}" srcOrd="0" destOrd="2" presId="urn:microsoft.com/office/officeart/2005/8/layout/hList1"/>
    <dgm:cxn modelId="{CE4333D4-F920-4AEB-916A-B80D7A7184F5}" type="presOf" srcId="{DE8644DB-8B23-4B17-AC35-4046EC610FD4}" destId="{6162AF04-75C9-4C39-9772-118C2C21488A}" srcOrd="0" destOrd="0" presId="urn:microsoft.com/office/officeart/2005/8/layout/hList1"/>
    <dgm:cxn modelId="{F4827C43-5A87-4F52-800F-6A41DD45AAB0}" type="presOf" srcId="{59B08E7B-AD93-4B91-B6D2-10BA86251A1D}" destId="{4828493F-3A76-431F-B774-E3BC932A0E42}" srcOrd="0" destOrd="1" presId="urn:microsoft.com/office/officeart/2005/8/layout/hList1"/>
    <dgm:cxn modelId="{F9A4F95C-1F50-45AA-A97B-A84591BB95A7}" srcId="{4E4A97B9-BD26-4AE4-BCCD-2948B8CFAFDE}" destId="{DE8644DB-8B23-4B17-AC35-4046EC610FD4}" srcOrd="2" destOrd="0" parTransId="{68BA981F-EEAA-4584-BF28-81A96C0BA168}" sibTransId="{9B5CE18E-3DBD-4B5B-B012-12A86905954C}"/>
    <dgm:cxn modelId="{55632B86-8018-4FE3-B2F7-0276AADCBD40}" srcId="{506BF67D-A01C-498F-BF96-95199731290F}" destId="{6AD801CB-BC01-42AD-8853-1425EF797CBE}" srcOrd="2" destOrd="0" parTransId="{292DE4A6-811B-4DA8-A124-5956780BD6B2}" sibTransId="{9E4D192E-511A-4AF3-BDDE-54E0968A9D18}"/>
    <dgm:cxn modelId="{91C6FF55-F6F5-43BC-9890-3FD80102F16F}" srcId="{4E4A97B9-BD26-4AE4-BCCD-2948B8CFAFDE}" destId="{506BF67D-A01C-498F-BF96-95199731290F}" srcOrd="1" destOrd="0" parTransId="{16B618E0-5EBD-4AA6-BBC6-BE624795147B}" sibTransId="{D5E46F03-0712-4C44-B822-754FE7531E59}"/>
    <dgm:cxn modelId="{E80F5D9E-A3A3-472F-9D0F-A076F44E546F}" srcId="{506BF67D-A01C-498F-BF96-95199731290F}" destId="{0B1B9A36-ADC9-4BB6-B9CE-6BF9EF169103}" srcOrd="3" destOrd="0" parTransId="{A6720A32-6672-48C8-B488-250D1666EDB9}" sibTransId="{8CA5B220-7BE3-412C-9832-45B27E84D2F1}"/>
    <dgm:cxn modelId="{BF7CB281-DA20-4FA8-A376-DD857EC0351A}" type="presOf" srcId="{5C642D49-56DE-46B1-BF5B-86E578962A7A}" destId="{4828493F-3A76-431F-B774-E3BC932A0E42}" srcOrd="0" destOrd="2" presId="urn:microsoft.com/office/officeart/2005/8/layout/hList1"/>
    <dgm:cxn modelId="{99708731-446B-4BDB-A9EB-C4C79AAC7620}" type="presOf" srcId="{D0F5536F-54B6-4191-9A6D-E76C041AAE78}" destId="{85EADC83-4890-4DC2-B07C-85FA41828FED}" srcOrd="0" destOrd="1" presId="urn:microsoft.com/office/officeart/2005/8/layout/hList1"/>
    <dgm:cxn modelId="{7CDA8A2C-2FAA-42B6-8A54-EE351A143BEA}" srcId="{DE8644DB-8B23-4B17-AC35-4046EC610FD4}" destId="{CB1495CB-D912-449D-9DEA-316E33C3C5A8}" srcOrd="0" destOrd="0" parTransId="{6FE21383-10BE-4EBF-BBA2-DC5FC647C7F0}" sibTransId="{4A32225B-26FE-4A52-8E10-5B606C4F713B}"/>
    <dgm:cxn modelId="{60E2136F-FC8D-4EC2-9EF2-793EEC4F9DD7}" srcId="{506BF67D-A01C-498F-BF96-95199731290F}" destId="{FE29D99D-6E12-4F92-9C41-F53AEFCA6CCC}" srcOrd="0" destOrd="0" parTransId="{0EF83B08-4F3F-45FA-967A-F9A354F972F1}" sibTransId="{AE3F6015-E23E-428D-83CF-61B1ECAEDDA9}"/>
    <dgm:cxn modelId="{B0FFE23D-464E-4F92-9DF9-7D8A8EF50B40}" srcId="{4E4A97B9-BD26-4AE4-BCCD-2948B8CFAFDE}" destId="{2CF380BB-F4D8-488D-9C5E-9D1D8B805A3F}" srcOrd="0" destOrd="0" parTransId="{9D9E6071-AB0E-4F3E-B50B-1A9D29C4D1E7}" sibTransId="{1D366CD0-DBF4-4EE2-811B-4D3323BB2E70}"/>
    <dgm:cxn modelId="{E6F71B29-DC18-4F76-8782-A8353612E6CF}" type="presOf" srcId="{6AD801CB-BC01-42AD-8853-1425EF797CBE}" destId="{C7D3467D-B428-4BEE-935D-2A3F57732ADB}" srcOrd="0" destOrd="2" presId="urn:microsoft.com/office/officeart/2005/8/layout/hList1"/>
    <dgm:cxn modelId="{4635343D-77A3-470E-8B4C-81135EEC2DE0}" srcId="{DE8644DB-8B23-4B17-AC35-4046EC610FD4}" destId="{D0F5536F-54B6-4191-9A6D-E76C041AAE78}" srcOrd="1" destOrd="0" parTransId="{3F86F71D-DF51-409F-BB3F-460403F242A5}" sibTransId="{9699DBC5-566B-45FD-ACCA-3A616D69D8B3}"/>
    <dgm:cxn modelId="{3145019E-74F3-4A4F-8DBD-2430CB13F5B4}" type="presOf" srcId="{FE29D99D-6E12-4F92-9C41-F53AEFCA6CCC}" destId="{C7D3467D-B428-4BEE-935D-2A3F57732ADB}" srcOrd="0" destOrd="0" presId="urn:microsoft.com/office/officeart/2005/8/layout/hList1"/>
    <dgm:cxn modelId="{542B8EB3-908D-441E-BE76-F9FB28B732BE}" type="presOf" srcId="{0B1B9A36-ADC9-4BB6-B9CE-6BF9EF169103}" destId="{C7D3467D-B428-4BEE-935D-2A3F57732ADB}" srcOrd="0" destOrd="3" presId="urn:microsoft.com/office/officeart/2005/8/layout/hList1"/>
    <dgm:cxn modelId="{EDDC2FCD-8782-4273-AC43-9B27CBD631FA}" type="presOf" srcId="{CB1495CB-D912-449D-9DEA-316E33C3C5A8}" destId="{85EADC83-4890-4DC2-B07C-85FA41828FED}" srcOrd="0" destOrd="0" presId="urn:microsoft.com/office/officeart/2005/8/layout/hList1"/>
    <dgm:cxn modelId="{CE0C946F-B942-41C0-A546-58C108E8DDF1}" type="presParOf" srcId="{857293DF-91D6-4329-8E56-B4CF29A3DB9C}" destId="{6A57312D-5ED0-4953-B443-0B202D729C24}" srcOrd="0" destOrd="0" presId="urn:microsoft.com/office/officeart/2005/8/layout/hList1"/>
    <dgm:cxn modelId="{AC1E4381-A72F-4391-B9F8-5A7EC4AB43C7}" type="presParOf" srcId="{6A57312D-5ED0-4953-B443-0B202D729C24}" destId="{B731FD12-B126-40F4-85A3-EA85DDE77F2C}" srcOrd="0" destOrd="0" presId="urn:microsoft.com/office/officeart/2005/8/layout/hList1"/>
    <dgm:cxn modelId="{5999019C-BE46-4C64-B4E3-DE055712866B}" type="presParOf" srcId="{6A57312D-5ED0-4953-B443-0B202D729C24}" destId="{4828493F-3A76-431F-B774-E3BC932A0E42}" srcOrd="1" destOrd="0" presId="urn:microsoft.com/office/officeart/2005/8/layout/hList1"/>
    <dgm:cxn modelId="{DBAFE9E7-00A9-4B20-912C-1AB9B9D25786}" type="presParOf" srcId="{857293DF-91D6-4329-8E56-B4CF29A3DB9C}" destId="{33366C3B-AF96-4A06-A98E-8D8E6B3DFA0D}" srcOrd="1" destOrd="0" presId="urn:microsoft.com/office/officeart/2005/8/layout/hList1"/>
    <dgm:cxn modelId="{3CB76BAF-012D-4D57-B349-73CFB5264CDF}" type="presParOf" srcId="{857293DF-91D6-4329-8E56-B4CF29A3DB9C}" destId="{F5354EC7-075E-4AF6-8C0E-8E8DC2C11521}" srcOrd="2" destOrd="0" presId="urn:microsoft.com/office/officeart/2005/8/layout/hList1"/>
    <dgm:cxn modelId="{8205537F-DDC5-4FCF-B77D-7E4215FF1EB1}" type="presParOf" srcId="{F5354EC7-075E-4AF6-8C0E-8E8DC2C11521}" destId="{9DD4A0E4-8CAB-4597-BC29-11D3ABAB7ADB}" srcOrd="0" destOrd="0" presId="urn:microsoft.com/office/officeart/2005/8/layout/hList1"/>
    <dgm:cxn modelId="{FAB7C5EE-EE5D-4EAF-98F4-229A9540F759}" type="presParOf" srcId="{F5354EC7-075E-4AF6-8C0E-8E8DC2C11521}" destId="{C7D3467D-B428-4BEE-935D-2A3F57732ADB}" srcOrd="1" destOrd="0" presId="urn:microsoft.com/office/officeart/2005/8/layout/hList1"/>
    <dgm:cxn modelId="{72EE3016-49B6-455B-8524-40D1AEC46F4D}" type="presParOf" srcId="{857293DF-91D6-4329-8E56-B4CF29A3DB9C}" destId="{8A080553-457A-478E-8DD1-1D7C947CC6E2}" srcOrd="3" destOrd="0" presId="urn:microsoft.com/office/officeart/2005/8/layout/hList1"/>
    <dgm:cxn modelId="{E22F713C-11FE-499E-92DF-287A0F31AE86}" type="presParOf" srcId="{857293DF-91D6-4329-8E56-B4CF29A3DB9C}" destId="{B3491F03-9351-43B4-AB85-C3103BBBEFB3}" srcOrd="4" destOrd="0" presId="urn:microsoft.com/office/officeart/2005/8/layout/hList1"/>
    <dgm:cxn modelId="{713FF7AF-1A2F-481C-B259-602E9AA4EB8E}" type="presParOf" srcId="{B3491F03-9351-43B4-AB85-C3103BBBEFB3}" destId="{6162AF04-75C9-4C39-9772-118C2C21488A}" srcOrd="0" destOrd="0" presId="urn:microsoft.com/office/officeart/2005/8/layout/hList1"/>
    <dgm:cxn modelId="{96D5FA52-0703-4DBF-AD86-C24CA451FF12}" type="presParOf" srcId="{B3491F03-9351-43B4-AB85-C3103BBBEFB3}" destId="{85EADC83-4890-4DC2-B07C-85FA41828FE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A208C7-41F5-4343-911B-5F6AF172A095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</dgm:pt>
    <dgm:pt modelId="{D36501FF-A92C-4528-93D4-9970543FDE26}">
      <dgm:prSet phldrT="[Text]" phldr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 dirty="0"/>
        </a:p>
      </dgm:t>
    </dgm:pt>
    <dgm:pt modelId="{6AEB9C64-48D3-4DD3-8606-072B3005C9EE}" type="parTrans" cxnId="{78BFE0BE-A00C-4137-BF33-5FA722965B51}">
      <dgm:prSet/>
      <dgm:spPr/>
      <dgm:t>
        <a:bodyPr/>
        <a:lstStyle/>
        <a:p>
          <a:endParaRPr lang="cs-CZ"/>
        </a:p>
      </dgm:t>
    </dgm:pt>
    <dgm:pt modelId="{9925781E-387F-4FA9-8815-865476C42C9F}" type="sibTrans" cxnId="{78BFE0BE-A00C-4137-BF33-5FA722965B51}">
      <dgm:prSet/>
      <dgm:spPr/>
      <dgm:t>
        <a:bodyPr/>
        <a:lstStyle/>
        <a:p>
          <a:endParaRPr lang="cs-CZ"/>
        </a:p>
      </dgm:t>
    </dgm:pt>
    <dgm:pt modelId="{C8BBD218-FA60-4720-B77B-ECCF0E182440}">
      <dgm:prSet phldrT="[Text]" phldr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 dirty="0"/>
        </a:p>
      </dgm:t>
    </dgm:pt>
    <dgm:pt modelId="{3151B780-3013-4F91-ADE9-8EFD033F7ABB}" type="parTrans" cxnId="{BD786955-7632-4F4C-8D85-D2CCCEEB8AB0}">
      <dgm:prSet/>
      <dgm:spPr/>
      <dgm:t>
        <a:bodyPr/>
        <a:lstStyle/>
        <a:p>
          <a:endParaRPr lang="cs-CZ"/>
        </a:p>
      </dgm:t>
    </dgm:pt>
    <dgm:pt modelId="{695391D5-BB6E-47FB-8ED0-D3883A86E5EB}" type="sibTrans" cxnId="{BD786955-7632-4F4C-8D85-D2CCCEEB8AB0}">
      <dgm:prSet/>
      <dgm:spPr/>
      <dgm:t>
        <a:bodyPr/>
        <a:lstStyle/>
        <a:p>
          <a:endParaRPr lang="cs-CZ"/>
        </a:p>
      </dgm:t>
    </dgm:pt>
    <dgm:pt modelId="{4FB07A89-F69D-4776-AEE5-E500C1173289}">
      <dgm:prSet phldrT="[Text]" phldr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 dirty="0"/>
        </a:p>
      </dgm:t>
    </dgm:pt>
    <dgm:pt modelId="{4BA3AAF9-D559-4252-95C4-BEE62BCA1922}" type="parTrans" cxnId="{99B00270-FE1D-454B-A345-A9BC70FBA9A5}">
      <dgm:prSet/>
      <dgm:spPr/>
      <dgm:t>
        <a:bodyPr/>
        <a:lstStyle/>
        <a:p>
          <a:endParaRPr lang="cs-CZ"/>
        </a:p>
      </dgm:t>
    </dgm:pt>
    <dgm:pt modelId="{04C45601-A595-404D-B7BE-887ED58D96FB}" type="sibTrans" cxnId="{99B00270-FE1D-454B-A345-A9BC70FBA9A5}">
      <dgm:prSet/>
      <dgm:spPr/>
      <dgm:t>
        <a:bodyPr/>
        <a:lstStyle/>
        <a:p>
          <a:endParaRPr lang="cs-CZ"/>
        </a:p>
      </dgm:t>
    </dgm:pt>
    <dgm:pt modelId="{2F793AA6-0F11-44BD-8883-4EB708891043}">
      <dgm:prSet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/>
        </a:p>
      </dgm:t>
    </dgm:pt>
    <dgm:pt modelId="{DB4594D7-AC72-4B0B-AE67-65A165C77473}" type="parTrans" cxnId="{52F84183-7B52-4983-B9C3-A649E9A3471C}">
      <dgm:prSet/>
      <dgm:spPr/>
      <dgm:t>
        <a:bodyPr/>
        <a:lstStyle/>
        <a:p>
          <a:endParaRPr lang="cs-CZ"/>
        </a:p>
      </dgm:t>
    </dgm:pt>
    <dgm:pt modelId="{0EA81ED9-F68C-4977-91ED-3421880B6682}" type="sibTrans" cxnId="{52F84183-7B52-4983-B9C3-A649E9A3471C}">
      <dgm:prSet/>
      <dgm:spPr/>
      <dgm:t>
        <a:bodyPr/>
        <a:lstStyle/>
        <a:p>
          <a:endParaRPr lang="cs-CZ"/>
        </a:p>
      </dgm:t>
    </dgm:pt>
    <dgm:pt modelId="{3F9DF25F-3F91-410D-BDDA-AD89FD1C4E77}" type="pres">
      <dgm:prSet presAssocID="{21A208C7-41F5-4343-911B-5F6AF172A095}" presName="linearFlow" presStyleCnt="0">
        <dgm:presLayoutVars>
          <dgm:dir/>
          <dgm:resizeHandles val="exact"/>
        </dgm:presLayoutVars>
      </dgm:prSet>
      <dgm:spPr/>
    </dgm:pt>
    <dgm:pt modelId="{A38D97A2-C6BB-4DEC-B4B5-0BEB73722A99}" type="pres">
      <dgm:prSet presAssocID="{D36501FF-A92C-4528-93D4-9970543FDE26}" presName="composite" presStyleCnt="0"/>
      <dgm:spPr/>
    </dgm:pt>
    <dgm:pt modelId="{E07B7B9F-8293-4B5D-9345-F1F8C2ACE7A9}" type="pres">
      <dgm:prSet presAssocID="{D36501FF-A92C-4528-93D4-9970543FDE26}" presName="imgShp" presStyleLbl="fgImgPlace1" presStyleIdx="0" presStyleCnt="4" custScaleX="154848" custScaleY="152595"/>
      <dgm:spPr>
        <a:blipFill rotWithShape="0">
          <a:blip xmlns:r="http://schemas.openxmlformats.org/officeDocument/2006/relationships" r:embed="rId1"/>
          <a:stretch>
            <a:fillRect/>
          </a:stretch>
        </a:blipFill>
        <a:ln w="19050"/>
      </dgm:spPr>
    </dgm:pt>
    <dgm:pt modelId="{2A5B1EAB-6A2A-41C0-82A1-27FC64CA69B8}" type="pres">
      <dgm:prSet presAssocID="{D36501FF-A92C-4528-93D4-9970543FDE26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D2043F-8794-4CCD-A71D-9178ECEE6F46}" type="pres">
      <dgm:prSet presAssocID="{9925781E-387F-4FA9-8815-865476C42C9F}" presName="spacing" presStyleCnt="0"/>
      <dgm:spPr/>
    </dgm:pt>
    <dgm:pt modelId="{46C31711-54E9-4DB8-A6A8-FD36C76EED51}" type="pres">
      <dgm:prSet presAssocID="{C8BBD218-FA60-4720-B77B-ECCF0E182440}" presName="composite" presStyleCnt="0"/>
      <dgm:spPr/>
    </dgm:pt>
    <dgm:pt modelId="{76BE10F3-C579-41FD-B398-C631F02C6944}" type="pres">
      <dgm:prSet presAssocID="{C8BBD218-FA60-4720-B77B-ECCF0E182440}" presName="imgShp" presStyleLbl="fgImgPlace1" presStyleIdx="1" presStyleCnt="4" custScaleX="146410" custScaleY="146410"/>
      <dgm:spPr>
        <a:blipFill rotWithShape="0">
          <a:blip xmlns:r="http://schemas.openxmlformats.org/officeDocument/2006/relationships" r:embed="rId2"/>
          <a:stretch>
            <a:fillRect/>
          </a:stretch>
        </a:blipFill>
        <a:ln w="19050"/>
      </dgm:spPr>
      <dgm:t>
        <a:bodyPr/>
        <a:lstStyle/>
        <a:p>
          <a:endParaRPr lang="cs-CZ"/>
        </a:p>
      </dgm:t>
    </dgm:pt>
    <dgm:pt modelId="{CAEF7D24-2841-4653-8498-1B607BC7117E}" type="pres">
      <dgm:prSet presAssocID="{C8BBD218-FA60-4720-B77B-ECCF0E182440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3FD36B-CB4D-4A9A-B55E-601783E2CF05}" type="pres">
      <dgm:prSet presAssocID="{695391D5-BB6E-47FB-8ED0-D3883A86E5EB}" presName="spacing" presStyleCnt="0"/>
      <dgm:spPr/>
    </dgm:pt>
    <dgm:pt modelId="{62AB78C4-5491-42B0-BF8C-EED49D24032D}" type="pres">
      <dgm:prSet presAssocID="{4FB07A89-F69D-4776-AEE5-E500C1173289}" presName="composite" presStyleCnt="0"/>
      <dgm:spPr/>
    </dgm:pt>
    <dgm:pt modelId="{B778882F-E1EF-4BEF-AF64-EEB95733AE80}" type="pres">
      <dgm:prSet presAssocID="{4FB07A89-F69D-4776-AEE5-E500C1173289}" presName="imgShp" presStyleLbl="fgImgPlace1" presStyleIdx="2" presStyleCnt="4" custScaleX="146410" custScaleY="146410"/>
      <dgm:spPr>
        <a:blipFill rotWithShape="0">
          <a:blip xmlns:r="http://schemas.openxmlformats.org/officeDocument/2006/relationships" r:embed="rId3"/>
          <a:stretch>
            <a:fillRect/>
          </a:stretch>
        </a:blipFill>
        <a:ln w="19050"/>
      </dgm:spPr>
    </dgm:pt>
    <dgm:pt modelId="{0FCF93D3-8D85-4267-9BE3-398EF0CD9240}" type="pres">
      <dgm:prSet presAssocID="{4FB07A89-F69D-4776-AEE5-E500C1173289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81FA5-BFEA-4210-B051-D0CC0BF51237}" type="pres">
      <dgm:prSet presAssocID="{04C45601-A595-404D-B7BE-887ED58D96FB}" presName="spacing" presStyleCnt="0"/>
      <dgm:spPr/>
    </dgm:pt>
    <dgm:pt modelId="{72AC7992-0D99-4B67-91B3-21B42E544A6C}" type="pres">
      <dgm:prSet presAssocID="{2F793AA6-0F11-44BD-8883-4EB708891043}" presName="composite" presStyleCnt="0"/>
      <dgm:spPr/>
    </dgm:pt>
    <dgm:pt modelId="{FE116DF0-5BC2-4A76-9485-3488B4FC4F64}" type="pres">
      <dgm:prSet presAssocID="{2F793AA6-0F11-44BD-8883-4EB708891043}" presName="imgShp" presStyleLbl="fgImgPlace1" presStyleIdx="3" presStyleCnt="4" custScaleX="146410" custScaleY="146410"/>
      <dgm:spPr>
        <a:blipFill rotWithShape="1">
          <a:blip xmlns:r="http://schemas.openxmlformats.org/officeDocument/2006/relationships" r:embed="rId4"/>
          <a:stretch>
            <a:fillRect/>
          </a:stretch>
        </a:blipFill>
        <a:ln w="19050"/>
      </dgm:spPr>
      <dgm:t>
        <a:bodyPr/>
        <a:lstStyle/>
        <a:p>
          <a:endParaRPr lang="cs-CZ"/>
        </a:p>
      </dgm:t>
    </dgm:pt>
    <dgm:pt modelId="{39032F20-E8A5-4BBE-95E2-4A2AD5E4E0B2}" type="pres">
      <dgm:prSet presAssocID="{2F793AA6-0F11-44BD-8883-4EB708891043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786955-7632-4F4C-8D85-D2CCCEEB8AB0}" srcId="{21A208C7-41F5-4343-911B-5F6AF172A095}" destId="{C8BBD218-FA60-4720-B77B-ECCF0E182440}" srcOrd="1" destOrd="0" parTransId="{3151B780-3013-4F91-ADE9-8EFD033F7ABB}" sibTransId="{695391D5-BB6E-47FB-8ED0-D3883A86E5EB}"/>
    <dgm:cxn modelId="{99B00270-FE1D-454B-A345-A9BC70FBA9A5}" srcId="{21A208C7-41F5-4343-911B-5F6AF172A095}" destId="{4FB07A89-F69D-4776-AEE5-E500C1173289}" srcOrd="2" destOrd="0" parTransId="{4BA3AAF9-D559-4252-95C4-BEE62BCA1922}" sibTransId="{04C45601-A595-404D-B7BE-887ED58D96FB}"/>
    <dgm:cxn modelId="{78BFE0BE-A00C-4137-BF33-5FA722965B51}" srcId="{21A208C7-41F5-4343-911B-5F6AF172A095}" destId="{D36501FF-A92C-4528-93D4-9970543FDE26}" srcOrd="0" destOrd="0" parTransId="{6AEB9C64-48D3-4DD3-8606-072B3005C9EE}" sibTransId="{9925781E-387F-4FA9-8815-865476C42C9F}"/>
    <dgm:cxn modelId="{1ACBD239-122B-4378-9D9C-CE363ABC175D}" type="presOf" srcId="{4FB07A89-F69D-4776-AEE5-E500C1173289}" destId="{0FCF93D3-8D85-4267-9BE3-398EF0CD9240}" srcOrd="0" destOrd="0" presId="urn:microsoft.com/office/officeart/2005/8/layout/vList3#1"/>
    <dgm:cxn modelId="{394CD487-F502-40F7-BB7B-1222A465DCE0}" type="presOf" srcId="{2F793AA6-0F11-44BD-8883-4EB708891043}" destId="{39032F20-E8A5-4BBE-95E2-4A2AD5E4E0B2}" srcOrd="0" destOrd="0" presId="urn:microsoft.com/office/officeart/2005/8/layout/vList3#1"/>
    <dgm:cxn modelId="{92DA18A2-D287-44C5-B154-0C634D9EAD98}" type="presOf" srcId="{D36501FF-A92C-4528-93D4-9970543FDE26}" destId="{2A5B1EAB-6A2A-41C0-82A1-27FC64CA69B8}" srcOrd="0" destOrd="0" presId="urn:microsoft.com/office/officeart/2005/8/layout/vList3#1"/>
    <dgm:cxn modelId="{52F84183-7B52-4983-B9C3-A649E9A3471C}" srcId="{21A208C7-41F5-4343-911B-5F6AF172A095}" destId="{2F793AA6-0F11-44BD-8883-4EB708891043}" srcOrd="3" destOrd="0" parTransId="{DB4594D7-AC72-4B0B-AE67-65A165C77473}" sibTransId="{0EA81ED9-F68C-4977-91ED-3421880B6682}"/>
    <dgm:cxn modelId="{FBFF70DC-1441-4CCB-A8A3-3803078D6F24}" type="presOf" srcId="{C8BBD218-FA60-4720-B77B-ECCF0E182440}" destId="{CAEF7D24-2841-4653-8498-1B607BC7117E}" srcOrd="0" destOrd="0" presId="urn:microsoft.com/office/officeart/2005/8/layout/vList3#1"/>
    <dgm:cxn modelId="{EB3C1DE9-7F03-4435-BB67-58CB61A5ADE2}" type="presOf" srcId="{21A208C7-41F5-4343-911B-5F6AF172A095}" destId="{3F9DF25F-3F91-410D-BDDA-AD89FD1C4E77}" srcOrd="0" destOrd="0" presId="urn:microsoft.com/office/officeart/2005/8/layout/vList3#1"/>
    <dgm:cxn modelId="{E6B5AEE2-5F9B-487B-AB16-ABC9259EF0FB}" type="presParOf" srcId="{3F9DF25F-3F91-410D-BDDA-AD89FD1C4E77}" destId="{A38D97A2-C6BB-4DEC-B4B5-0BEB73722A99}" srcOrd="0" destOrd="0" presId="urn:microsoft.com/office/officeart/2005/8/layout/vList3#1"/>
    <dgm:cxn modelId="{B83BC592-17C0-4853-8219-595DB023C83A}" type="presParOf" srcId="{A38D97A2-C6BB-4DEC-B4B5-0BEB73722A99}" destId="{E07B7B9F-8293-4B5D-9345-F1F8C2ACE7A9}" srcOrd="0" destOrd="0" presId="urn:microsoft.com/office/officeart/2005/8/layout/vList3#1"/>
    <dgm:cxn modelId="{5D2C7FFE-4012-43E9-9C70-57D5C9FC38D6}" type="presParOf" srcId="{A38D97A2-C6BB-4DEC-B4B5-0BEB73722A99}" destId="{2A5B1EAB-6A2A-41C0-82A1-27FC64CA69B8}" srcOrd="1" destOrd="0" presId="urn:microsoft.com/office/officeart/2005/8/layout/vList3#1"/>
    <dgm:cxn modelId="{3B3AB188-5C54-4C9E-A1C0-6892BDC497CC}" type="presParOf" srcId="{3F9DF25F-3F91-410D-BDDA-AD89FD1C4E77}" destId="{67D2043F-8794-4CCD-A71D-9178ECEE6F46}" srcOrd="1" destOrd="0" presId="urn:microsoft.com/office/officeart/2005/8/layout/vList3#1"/>
    <dgm:cxn modelId="{EBF809AD-7FF0-406C-AD30-71FEBBE99449}" type="presParOf" srcId="{3F9DF25F-3F91-410D-BDDA-AD89FD1C4E77}" destId="{46C31711-54E9-4DB8-A6A8-FD36C76EED51}" srcOrd="2" destOrd="0" presId="urn:microsoft.com/office/officeart/2005/8/layout/vList3#1"/>
    <dgm:cxn modelId="{C92F8405-0CEE-4C8B-A546-491E2946CEB1}" type="presParOf" srcId="{46C31711-54E9-4DB8-A6A8-FD36C76EED51}" destId="{76BE10F3-C579-41FD-B398-C631F02C6944}" srcOrd="0" destOrd="0" presId="urn:microsoft.com/office/officeart/2005/8/layout/vList3#1"/>
    <dgm:cxn modelId="{9ED5411A-73B1-447B-9A9A-3D2CC782B6DC}" type="presParOf" srcId="{46C31711-54E9-4DB8-A6A8-FD36C76EED51}" destId="{CAEF7D24-2841-4653-8498-1B607BC7117E}" srcOrd="1" destOrd="0" presId="urn:microsoft.com/office/officeart/2005/8/layout/vList3#1"/>
    <dgm:cxn modelId="{77155364-9013-4EEC-8D4F-BBE57491F329}" type="presParOf" srcId="{3F9DF25F-3F91-410D-BDDA-AD89FD1C4E77}" destId="{DA3FD36B-CB4D-4A9A-B55E-601783E2CF05}" srcOrd="3" destOrd="0" presId="urn:microsoft.com/office/officeart/2005/8/layout/vList3#1"/>
    <dgm:cxn modelId="{13F57AD7-3A79-4759-8581-74E39EC3DDB6}" type="presParOf" srcId="{3F9DF25F-3F91-410D-BDDA-AD89FD1C4E77}" destId="{62AB78C4-5491-42B0-BF8C-EED49D24032D}" srcOrd="4" destOrd="0" presId="urn:microsoft.com/office/officeart/2005/8/layout/vList3#1"/>
    <dgm:cxn modelId="{5279D78B-DAE2-4B26-A20D-BCB71DADB4C7}" type="presParOf" srcId="{62AB78C4-5491-42B0-BF8C-EED49D24032D}" destId="{B778882F-E1EF-4BEF-AF64-EEB95733AE80}" srcOrd="0" destOrd="0" presId="urn:microsoft.com/office/officeart/2005/8/layout/vList3#1"/>
    <dgm:cxn modelId="{34A5FE90-5381-478A-9721-48A61FA9D6CA}" type="presParOf" srcId="{62AB78C4-5491-42B0-BF8C-EED49D24032D}" destId="{0FCF93D3-8D85-4267-9BE3-398EF0CD9240}" srcOrd="1" destOrd="0" presId="urn:microsoft.com/office/officeart/2005/8/layout/vList3#1"/>
    <dgm:cxn modelId="{3C0657CA-FBF7-4BED-987A-249AA914D7C8}" type="presParOf" srcId="{3F9DF25F-3F91-410D-BDDA-AD89FD1C4E77}" destId="{F7581FA5-BFEA-4210-B051-D0CC0BF51237}" srcOrd="5" destOrd="0" presId="urn:microsoft.com/office/officeart/2005/8/layout/vList3#1"/>
    <dgm:cxn modelId="{4E8731BF-3528-408C-B31F-6E8745317915}" type="presParOf" srcId="{3F9DF25F-3F91-410D-BDDA-AD89FD1C4E77}" destId="{72AC7992-0D99-4B67-91B3-21B42E544A6C}" srcOrd="6" destOrd="0" presId="urn:microsoft.com/office/officeart/2005/8/layout/vList3#1"/>
    <dgm:cxn modelId="{9BD967F9-4DFF-47EB-9FAB-3DCEE5CF57D6}" type="presParOf" srcId="{72AC7992-0D99-4B67-91B3-21B42E544A6C}" destId="{FE116DF0-5BC2-4A76-9485-3488B4FC4F64}" srcOrd="0" destOrd="0" presId="urn:microsoft.com/office/officeart/2005/8/layout/vList3#1"/>
    <dgm:cxn modelId="{7757248C-C5D3-4E36-9AE4-D7EEAE8FAECB}" type="presParOf" srcId="{72AC7992-0D99-4B67-91B3-21B42E544A6C}" destId="{39032F20-E8A5-4BBE-95E2-4A2AD5E4E0B2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48EB8B-C027-4AD4-B039-BABF7AECF684}" type="doc">
      <dgm:prSet loTypeId="urn:microsoft.com/office/officeart/2005/8/layout/vList3#2" loCatId="list" qsTypeId="urn:microsoft.com/office/officeart/2005/8/quickstyle/simple1" qsCatId="simple" csTypeId="urn:microsoft.com/office/officeart/2005/8/colors/accent1_2" csCatId="accent1" phldr="1"/>
      <dgm:spPr/>
    </dgm:pt>
    <dgm:pt modelId="{8E8D13A5-3D5A-412E-8665-6E9E8D07D77A}">
      <dgm:prSet phldrT="[Text]" phldr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 dirty="0"/>
        </a:p>
      </dgm:t>
    </dgm:pt>
    <dgm:pt modelId="{223F9076-B174-43C7-A4B5-771F97E4E59C}" type="parTrans" cxnId="{21C0C9AB-AAF3-42C9-B4F2-4A814E23D81B}">
      <dgm:prSet/>
      <dgm:spPr/>
      <dgm:t>
        <a:bodyPr/>
        <a:lstStyle/>
        <a:p>
          <a:endParaRPr lang="cs-CZ"/>
        </a:p>
      </dgm:t>
    </dgm:pt>
    <dgm:pt modelId="{28F85A54-0C69-4106-AB9B-497AB32FD4F0}" type="sibTrans" cxnId="{21C0C9AB-AAF3-42C9-B4F2-4A814E23D81B}">
      <dgm:prSet/>
      <dgm:spPr/>
      <dgm:t>
        <a:bodyPr/>
        <a:lstStyle/>
        <a:p>
          <a:endParaRPr lang="cs-CZ"/>
        </a:p>
      </dgm:t>
    </dgm:pt>
    <dgm:pt modelId="{F7AB4315-9282-4BF8-A391-D954A41D0FA4}">
      <dgm:prSet phldrT="[Text]" phldr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 dirty="0"/>
        </a:p>
      </dgm:t>
    </dgm:pt>
    <dgm:pt modelId="{308AD29D-D036-44F8-BD1B-7B18B1C81760}" type="parTrans" cxnId="{8C1A1190-082A-4D22-89CF-B188A28526F6}">
      <dgm:prSet/>
      <dgm:spPr/>
      <dgm:t>
        <a:bodyPr/>
        <a:lstStyle/>
        <a:p>
          <a:endParaRPr lang="cs-CZ"/>
        </a:p>
      </dgm:t>
    </dgm:pt>
    <dgm:pt modelId="{10E04919-5922-46DC-84D6-62C8943FDB83}" type="sibTrans" cxnId="{8C1A1190-082A-4D22-89CF-B188A28526F6}">
      <dgm:prSet/>
      <dgm:spPr/>
      <dgm:t>
        <a:bodyPr/>
        <a:lstStyle/>
        <a:p>
          <a:endParaRPr lang="cs-CZ"/>
        </a:p>
      </dgm:t>
    </dgm:pt>
    <dgm:pt modelId="{2AF1C8F6-C8A5-41A7-AF76-9E66FF12645D}">
      <dgm:prSet phldrT="[Text]" phldr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 dirty="0"/>
        </a:p>
      </dgm:t>
    </dgm:pt>
    <dgm:pt modelId="{FDCA73C9-B1A3-40B3-80A0-EC4D2D7E3615}" type="parTrans" cxnId="{D15D34E2-0E93-4296-83B7-1266CB08C22A}">
      <dgm:prSet/>
      <dgm:spPr/>
      <dgm:t>
        <a:bodyPr/>
        <a:lstStyle/>
        <a:p>
          <a:endParaRPr lang="cs-CZ"/>
        </a:p>
      </dgm:t>
    </dgm:pt>
    <dgm:pt modelId="{D56B73A6-5124-4BEF-9620-270593F73CCD}" type="sibTrans" cxnId="{D15D34E2-0E93-4296-83B7-1266CB08C22A}">
      <dgm:prSet/>
      <dgm:spPr/>
      <dgm:t>
        <a:bodyPr/>
        <a:lstStyle/>
        <a:p>
          <a:endParaRPr lang="cs-CZ"/>
        </a:p>
      </dgm:t>
    </dgm:pt>
    <dgm:pt modelId="{898FE384-7169-40BB-9929-479FA72A026A}">
      <dgm:prSet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endParaRPr lang="cs-CZ"/>
        </a:p>
      </dgm:t>
    </dgm:pt>
    <dgm:pt modelId="{6CA58AFF-03FB-490A-9A90-BA721A848A97}" type="parTrans" cxnId="{14DB917E-EC9D-4DBE-8184-1D9E78C0B2D5}">
      <dgm:prSet/>
      <dgm:spPr/>
      <dgm:t>
        <a:bodyPr/>
        <a:lstStyle/>
        <a:p>
          <a:endParaRPr lang="cs-CZ"/>
        </a:p>
      </dgm:t>
    </dgm:pt>
    <dgm:pt modelId="{B4D7E572-BAC8-411D-B743-FB6D24471B7B}" type="sibTrans" cxnId="{14DB917E-EC9D-4DBE-8184-1D9E78C0B2D5}">
      <dgm:prSet/>
      <dgm:spPr/>
      <dgm:t>
        <a:bodyPr/>
        <a:lstStyle/>
        <a:p>
          <a:endParaRPr lang="cs-CZ"/>
        </a:p>
      </dgm:t>
    </dgm:pt>
    <dgm:pt modelId="{216365A9-A3AC-4149-A5F3-E31DCE156762}" type="pres">
      <dgm:prSet presAssocID="{7648EB8B-C027-4AD4-B039-BABF7AECF684}" presName="linearFlow" presStyleCnt="0">
        <dgm:presLayoutVars>
          <dgm:dir/>
          <dgm:resizeHandles val="exact"/>
        </dgm:presLayoutVars>
      </dgm:prSet>
      <dgm:spPr/>
    </dgm:pt>
    <dgm:pt modelId="{C54A2BA8-218B-4314-B513-CA19F0DA3776}" type="pres">
      <dgm:prSet presAssocID="{8E8D13A5-3D5A-412E-8665-6E9E8D07D77A}" presName="composite" presStyleCnt="0"/>
      <dgm:spPr/>
    </dgm:pt>
    <dgm:pt modelId="{4A7FFB78-87CA-472B-9135-B3C70E612FD4}" type="pres">
      <dgm:prSet presAssocID="{8E8D13A5-3D5A-412E-8665-6E9E8D07D77A}" presName="imgShp" presStyleLbl="fgImgPlace1" presStyleIdx="0" presStyleCnt="4" custScaleX="133100" custScaleY="133100"/>
      <dgm:spPr>
        <a:blipFill rotWithShape="0">
          <a:blip xmlns:r="http://schemas.openxmlformats.org/officeDocument/2006/relationships" r:embed="rId1"/>
          <a:stretch>
            <a:fillRect/>
          </a:stretch>
        </a:blipFill>
        <a:ln w="19050"/>
      </dgm:spPr>
      <dgm:t>
        <a:bodyPr/>
        <a:lstStyle/>
        <a:p>
          <a:endParaRPr lang="cs-CZ"/>
        </a:p>
      </dgm:t>
    </dgm:pt>
    <dgm:pt modelId="{F6B02D34-F19C-4C72-B62C-244AA32F6A7B}" type="pres">
      <dgm:prSet presAssocID="{8E8D13A5-3D5A-412E-8665-6E9E8D07D77A}" presName="txShp" presStyleLbl="node1" presStyleIdx="0" presStyleCnt="4" custLinFactNeighborX="3463" custLinFactNeighborY="-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1D217-A263-4E18-835E-BC3FAB5F033F}" type="pres">
      <dgm:prSet presAssocID="{28F85A54-0C69-4106-AB9B-497AB32FD4F0}" presName="spacing" presStyleCnt="0"/>
      <dgm:spPr/>
    </dgm:pt>
    <dgm:pt modelId="{AA20FDE2-EA64-45CF-8477-950179E4895B}" type="pres">
      <dgm:prSet presAssocID="{F7AB4315-9282-4BF8-A391-D954A41D0FA4}" presName="composite" presStyleCnt="0"/>
      <dgm:spPr/>
    </dgm:pt>
    <dgm:pt modelId="{7E6BF269-D850-46ED-8295-E3F0E947C8EE}" type="pres">
      <dgm:prSet presAssocID="{F7AB4315-9282-4BF8-A391-D954A41D0FA4}" presName="imgShp" presStyleLbl="fgImgPlace1" presStyleIdx="1" presStyleCnt="4" custScaleX="133100" custScaleY="133100"/>
      <dgm:spPr>
        <a:blipFill rotWithShape="0">
          <a:blip xmlns:r="http://schemas.openxmlformats.org/officeDocument/2006/relationships" r:embed="rId2"/>
          <a:stretch>
            <a:fillRect/>
          </a:stretch>
        </a:blipFill>
        <a:ln w="19050"/>
      </dgm:spPr>
    </dgm:pt>
    <dgm:pt modelId="{62EAE80C-D190-4537-8ADA-70A16162E763}" type="pres">
      <dgm:prSet presAssocID="{F7AB4315-9282-4BF8-A391-D954A41D0FA4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09184A-5449-4086-8EFF-8586BF4A4947}" type="pres">
      <dgm:prSet presAssocID="{10E04919-5922-46DC-84D6-62C8943FDB83}" presName="spacing" presStyleCnt="0"/>
      <dgm:spPr/>
    </dgm:pt>
    <dgm:pt modelId="{148650DA-EC04-40C2-8C4D-D964699C23DA}" type="pres">
      <dgm:prSet presAssocID="{2AF1C8F6-C8A5-41A7-AF76-9E66FF12645D}" presName="composite" presStyleCnt="0"/>
      <dgm:spPr/>
    </dgm:pt>
    <dgm:pt modelId="{CADB5CB3-3655-4D8B-99D5-9FF2C995E114}" type="pres">
      <dgm:prSet presAssocID="{2AF1C8F6-C8A5-41A7-AF76-9E66FF12645D}" presName="imgShp" presStyleLbl="fgImgPlace1" presStyleIdx="2" presStyleCnt="4" custScaleX="133100" custScaleY="133100"/>
      <dgm:spPr>
        <a:blipFill rotWithShape="0">
          <a:blip xmlns:r="http://schemas.openxmlformats.org/officeDocument/2006/relationships" r:embed="rId3"/>
          <a:stretch>
            <a:fillRect/>
          </a:stretch>
        </a:blipFill>
        <a:ln w="19050"/>
      </dgm:spPr>
    </dgm:pt>
    <dgm:pt modelId="{6B6754BD-358D-4285-AE32-A7C5845D0B0B}" type="pres">
      <dgm:prSet presAssocID="{2AF1C8F6-C8A5-41A7-AF76-9E66FF12645D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E80CCC-1DCD-47DD-BF68-3BB11FD6D1B0}" type="pres">
      <dgm:prSet presAssocID="{D56B73A6-5124-4BEF-9620-270593F73CCD}" presName="spacing" presStyleCnt="0"/>
      <dgm:spPr/>
    </dgm:pt>
    <dgm:pt modelId="{8F9521A2-520D-49D1-ACC5-2962F9A3820D}" type="pres">
      <dgm:prSet presAssocID="{898FE384-7169-40BB-9929-479FA72A026A}" presName="composite" presStyleCnt="0"/>
      <dgm:spPr/>
    </dgm:pt>
    <dgm:pt modelId="{2AAB35E9-74CB-4E9C-8EB9-C37081A65932}" type="pres">
      <dgm:prSet presAssocID="{898FE384-7169-40BB-9929-479FA72A026A}" presName="imgShp" presStyleLbl="fgImgPlace1" presStyleIdx="3" presStyleCnt="4" custScaleX="133100" custScaleY="133100"/>
      <dgm:spPr>
        <a:blipFill rotWithShape="0">
          <a:blip xmlns:r="http://schemas.openxmlformats.org/officeDocument/2006/relationships" r:embed="rId4"/>
          <a:stretch>
            <a:fillRect/>
          </a:stretch>
        </a:blipFill>
        <a:ln w="19050"/>
      </dgm:spPr>
    </dgm:pt>
    <dgm:pt modelId="{771DFFDB-5421-4E98-9F27-CC9EFEC46281}" type="pres">
      <dgm:prSet presAssocID="{898FE384-7169-40BB-9929-479FA72A026A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0ABA14-CE0B-4089-8643-49A962686CBB}" type="presOf" srcId="{898FE384-7169-40BB-9929-479FA72A026A}" destId="{771DFFDB-5421-4E98-9F27-CC9EFEC46281}" srcOrd="0" destOrd="0" presId="urn:microsoft.com/office/officeart/2005/8/layout/vList3#2"/>
    <dgm:cxn modelId="{F86DE14D-6BCD-42AF-88D2-5C362E332C89}" type="presOf" srcId="{8E8D13A5-3D5A-412E-8665-6E9E8D07D77A}" destId="{F6B02D34-F19C-4C72-B62C-244AA32F6A7B}" srcOrd="0" destOrd="0" presId="urn:microsoft.com/office/officeart/2005/8/layout/vList3#2"/>
    <dgm:cxn modelId="{21C0C9AB-AAF3-42C9-B4F2-4A814E23D81B}" srcId="{7648EB8B-C027-4AD4-B039-BABF7AECF684}" destId="{8E8D13A5-3D5A-412E-8665-6E9E8D07D77A}" srcOrd="0" destOrd="0" parTransId="{223F9076-B174-43C7-A4B5-771F97E4E59C}" sibTransId="{28F85A54-0C69-4106-AB9B-497AB32FD4F0}"/>
    <dgm:cxn modelId="{CCBE4C08-8A71-4A5F-9A26-1D3E29E2E00D}" type="presOf" srcId="{7648EB8B-C027-4AD4-B039-BABF7AECF684}" destId="{216365A9-A3AC-4149-A5F3-E31DCE156762}" srcOrd="0" destOrd="0" presId="urn:microsoft.com/office/officeart/2005/8/layout/vList3#2"/>
    <dgm:cxn modelId="{D15D34E2-0E93-4296-83B7-1266CB08C22A}" srcId="{7648EB8B-C027-4AD4-B039-BABF7AECF684}" destId="{2AF1C8F6-C8A5-41A7-AF76-9E66FF12645D}" srcOrd="2" destOrd="0" parTransId="{FDCA73C9-B1A3-40B3-80A0-EC4D2D7E3615}" sibTransId="{D56B73A6-5124-4BEF-9620-270593F73CCD}"/>
    <dgm:cxn modelId="{CDAD0604-9B16-44E2-B4BC-49C6C9D7FE8C}" type="presOf" srcId="{2AF1C8F6-C8A5-41A7-AF76-9E66FF12645D}" destId="{6B6754BD-358D-4285-AE32-A7C5845D0B0B}" srcOrd="0" destOrd="0" presId="urn:microsoft.com/office/officeart/2005/8/layout/vList3#2"/>
    <dgm:cxn modelId="{74B6693A-9DA1-4C64-9AC6-E6728223C52F}" type="presOf" srcId="{F7AB4315-9282-4BF8-A391-D954A41D0FA4}" destId="{62EAE80C-D190-4537-8ADA-70A16162E763}" srcOrd="0" destOrd="0" presId="urn:microsoft.com/office/officeart/2005/8/layout/vList3#2"/>
    <dgm:cxn modelId="{14DB917E-EC9D-4DBE-8184-1D9E78C0B2D5}" srcId="{7648EB8B-C027-4AD4-B039-BABF7AECF684}" destId="{898FE384-7169-40BB-9929-479FA72A026A}" srcOrd="3" destOrd="0" parTransId="{6CA58AFF-03FB-490A-9A90-BA721A848A97}" sibTransId="{B4D7E572-BAC8-411D-B743-FB6D24471B7B}"/>
    <dgm:cxn modelId="{8C1A1190-082A-4D22-89CF-B188A28526F6}" srcId="{7648EB8B-C027-4AD4-B039-BABF7AECF684}" destId="{F7AB4315-9282-4BF8-A391-D954A41D0FA4}" srcOrd="1" destOrd="0" parTransId="{308AD29D-D036-44F8-BD1B-7B18B1C81760}" sibTransId="{10E04919-5922-46DC-84D6-62C8943FDB83}"/>
    <dgm:cxn modelId="{77994C76-B927-4DE7-9931-1736F4DFD350}" type="presParOf" srcId="{216365A9-A3AC-4149-A5F3-E31DCE156762}" destId="{C54A2BA8-218B-4314-B513-CA19F0DA3776}" srcOrd="0" destOrd="0" presId="urn:microsoft.com/office/officeart/2005/8/layout/vList3#2"/>
    <dgm:cxn modelId="{6C93D64F-C743-4D2A-BC9A-F0E60501A4E6}" type="presParOf" srcId="{C54A2BA8-218B-4314-B513-CA19F0DA3776}" destId="{4A7FFB78-87CA-472B-9135-B3C70E612FD4}" srcOrd="0" destOrd="0" presId="urn:microsoft.com/office/officeart/2005/8/layout/vList3#2"/>
    <dgm:cxn modelId="{0AA905FF-33B1-4997-A863-1F3F3A283BBA}" type="presParOf" srcId="{C54A2BA8-218B-4314-B513-CA19F0DA3776}" destId="{F6B02D34-F19C-4C72-B62C-244AA32F6A7B}" srcOrd="1" destOrd="0" presId="urn:microsoft.com/office/officeart/2005/8/layout/vList3#2"/>
    <dgm:cxn modelId="{A56CD6B9-1A5D-426D-9F43-8B537F2E34DC}" type="presParOf" srcId="{216365A9-A3AC-4149-A5F3-E31DCE156762}" destId="{0131D217-A263-4E18-835E-BC3FAB5F033F}" srcOrd="1" destOrd="0" presId="urn:microsoft.com/office/officeart/2005/8/layout/vList3#2"/>
    <dgm:cxn modelId="{01C98A70-D4E1-4693-BCE0-0FA69EA33826}" type="presParOf" srcId="{216365A9-A3AC-4149-A5F3-E31DCE156762}" destId="{AA20FDE2-EA64-45CF-8477-950179E4895B}" srcOrd="2" destOrd="0" presId="urn:microsoft.com/office/officeart/2005/8/layout/vList3#2"/>
    <dgm:cxn modelId="{0C8AA620-B6F6-413D-8761-8BECFD543E73}" type="presParOf" srcId="{AA20FDE2-EA64-45CF-8477-950179E4895B}" destId="{7E6BF269-D850-46ED-8295-E3F0E947C8EE}" srcOrd="0" destOrd="0" presId="urn:microsoft.com/office/officeart/2005/8/layout/vList3#2"/>
    <dgm:cxn modelId="{AFC38600-983F-449F-BA89-77C22E608D5D}" type="presParOf" srcId="{AA20FDE2-EA64-45CF-8477-950179E4895B}" destId="{62EAE80C-D190-4537-8ADA-70A16162E763}" srcOrd="1" destOrd="0" presId="urn:microsoft.com/office/officeart/2005/8/layout/vList3#2"/>
    <dgm:cxn modelId="{B443AD7F-33FA-4C6F-889B-D6051AA59058}" type="presParOf" srcId="{216365A9-A3AC-4149-A5F3-E31DCE156762}" destId="{0C09184A-5449-4086-8EFF-8586BF4A4947}" srcOrd="3" destOrd="0" presId="urn:microsoft.com/office/officeart/2005/8/layout/vList3#2"/>
    <dgm:cxn modelId="{D4F20BBD-1126-4473-A691-81989C3951C3}" type="presParOf" srcId="{216365A9-A3AC-4149-A5F3-E31DCE156762}" destId="{148650DA-EC04-40C2-8C4D-D964699C23DA}" srcOrd="4" destOrd="0" presId="urn:microsoft.com/office/officeart/2005/8/layout/vList3#2"/>
    <dgm:cxn modelId="{F8363732-A8D5-463A-853E-90A61A149172}" type="presParOf" srcId="{148650DA-EC04-40C2-8C4D-D964699C23DA}" destId="{CADB5CB3-3655-4D8B-99D5-9FF2C995E114}" srcOrd="0" destOrd="0" presId="urn:microsoft.com/office/officeart/2005/8/layout/vList3#2"/>
    <dgm:cxn modelId="{DAD11CAD-E0D1-43E6-A466-A6BE6279D47B}" type="presParOf" srcId="{148650DA-EC04-40C2-8C4D-D964699C23DA}" destId="{6B6754BD-358D-4285-AE32-A7C5845D0B0B}" srcOrd="1" destOrd="0" presId="urn:microsoft.com/office/officeart/2005/8/layout/vList3#2"/>
    <dgm:cxn modelId="{E68FD039-BEE4-4E8C-A683-576F6EC2F2BD}" type="presParOf" srcId="{216365A9-A3AC-4149-A5F3-E31DCE156762}" destId="{F5E80CCC-1DCD-47DD-BF68-3BB11FD6D1B0}" srcOrd="5" destOrd="0" presId="urn:microsoft.com/office/officeart/2005/8/layout/vList3#2"/>
    <dgm:cxn modelId="{9257E40F-065C-4F48-B82D-9CDD07F5CB58}" type="presParOf" srcId="{216365A9-A3AC-4149-A5F3-E31DCE156762}" destId="{8F9521A2-520D-49D1-ACC5-2962F9A3820D}" srcOrd="6" destOrd="0" presId="urn:microsoft.com/office/officeart/2005/8/layout/vList3#2"/>
    <dgm:cxn modelId="{3CC55E09-7619-422A-BC4C-8A561D9577A5}" type="presParOf" srcId="{8F9521A2-520D-49D1-ACC5-2962F9A3820D}" destId="{2AAB35E9-74CB-4E9C-8EB9-C37081A65932}" srcOrd="0" destOrd="0" presId="urn:microsoft.com/office/officeart/2005/8/layout/vList3#2"/>
    <dgm:cxn modelId="{0084DD87-93CB-4D33-A73A-48D61897B541}" type="presParOf" srcId="{8F9521A2-520D-49D1-ACC5-2962F9A3820D}" destId="{771DFFDB-5421-4E98-9F27-CC9EFEC46281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1A208C7-41F5-4343-911B-5F6AF172A095}" type="doc">
      <dgm:prSet loTypeId="urn:microsoft.com/office/officeart/2005/8/layout/vList3#3" loCatId="list" qsTypeId="urn:microsoft.com/office/officeart/2005/8/quickstyle/simple1" qsCatId="simple" csTypeId="urn:microsoft.com/office/officeart/2005/8/colors/accent1_2" csCatId="accent1" phldr="1"/>
      <dgm:spPr/>
    </dgm:pt>
    <dgm:pt modelId="{D36501FF-A92C-4528-93D4-9970543FDE26}">
      <dgm:prSet phldrT="[Text]"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  dřevozpracující</a:t>
          </a:r>
          <a:endParaRPr lang="cs-CZ" sz="2400" dirty="0">
            <a:solidFill>
              <a:srgbClr val="FF0000"/>
            </a:solidFill>
          </a:endParaRPr>
        </a:p>
      </dgm:t>
    </dgm:pt>
    <dgm:pt modelId="{6AEB9C64-48D3-4DD3-8606-072B3005C9EE}" type="parTrans" cxnId="{78BFE0BE-A00C-4137-BF33-5FA722965B51}">
      <dgm:prSet/>
      <dgm:spPr/>
      <dgm:t>
        <a:bodyPr/>
        <a:lstStyle/>
        <a:p>
          <a:endParaRPr lang="cs-CZ"/>
        </a:p>
      </dgm:t>
    </dgm:pt>
    <dgm:pt modelId="{9925781E-387F-4FA9-8815-865476C42C9F}" type="sibTrans" cxnId="{78BFE0BE-A00C-4137-BF33-5FA722965B51}">
      <dgm:prSet/>
      <dgm:spPr/>
      <dgm:t>
        <a:bodyPr/>
        <a:lstStyle/>
        <a:p>
          <a:endParaRPr lang="cs-CZ"/>
        </a:p>
      </dgm:t>
    </dgm:pt>
    <dgm:pt modelId="{C8BBD218-FA60-4720-B77B-ECCF0E182440}">
      <dgm:prSet phldrT="[Text]"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papírenský</a:t>
          </a:r>
          <a:endParaRPr lang="cs-CZ" sz="2400" dirty="0">
            <a:solidFill>
              <a:srgbClr val="FF0000"/>
            </a:solidFill>
          </a:endParaRPr>
        </a:p>
      </dgm:t>
    </dgm:pt>
    <dgm:pt modelId="{3151B780-3013-4F91-ADE9-8EFD033F7ABB}" type="parTrans" cxnId="{BD786955-7632-4F4C-8D85-D2CCCEEB8AB0}">
      <dgm:prSet/>
      <dgm:spPr/>
      <dgm:t>
        <a:bodyPr/>
        <a:lstStyle/>
        <a:p>
          <a:endParaRPr lang="cs-CZ"/>
        </a:p>
      </dgm:t>
    </dgm:pt>
    <dgm:pt modelId="{695391D5-BB6E-47FB-8ED0-D3883A86E5EB}" type="sibTrans" cxnId="{BD786955-7632-4F4C-8D85-D2CCCEEB8AB0}">
      <dgm:prSet/>
      <dgm:spPr/>
      <dgm:t>
        <a:bodyPr/>
        <a:lstStyle/>
        <a:p>
          <a:endParaRPr lang="cs-CZ"/>
        </a:p>
      </dgm:t>
    </dgm:pt>
    <dgm:pt modelId="{4FB07A89-F69D-4776-AEE5-E500C1173289}">
      <dgm:prSet phldrT="[Text]"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obuvnický</a:t>
          </a:r>
          <a:endParaRPr lang="cs-CZ" sz="2400" dirty="0">
            <a:solidFill>
              <a:srgbClr val="FF0000"/>
            </a:solidFill>
          </a:endParaRPr>
        </a:p>
      </dgm:t>
    </dgm:pt>
    <dgm:pt modelId="{4BA3AAF9-D559-4252-95C4-BEE62BCA1922}" type="parTrans" cxnId="{99B00270-FE1D-454B-A345-A9BC70FBA9A5}">
      <dgm:prSet/>
      <dgm:spPr/>
      <dgm:t>
        <a:bodyPr/>
        <a:lstStyle/>
        <a:p>
          <a:endParaRPr lang="cs-CZ"/>
        </a:p>
      </dgm:t>
    </dgm:pt>
    <dgm:pt modelId="{04C45601-A595-404D-B7BE-887ED58D96FB}" type="sibTrans" cxnId="{99B00270-FE1D-454B-A345-A9BC70FBA9A5}">
      <dgm:prSet/>
      <dgm:spPr/>
      <dgm:t>
        <a:bodyPr/>
        <a:lstStyle/>
        <a:p>
          <a:endParaRPr lang="cs-CZ"/>
        </a:p>
      </dgm:t>
    </dgm:pt>
    <dgm:pt modelId="{2F793AA6-0F11-44BD-8883-4EB708891043}">
      <dgm:prSet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potravinářský</a:t>
          </a:r>
          <a:endParaRPr lang="cs-CZ" sz="2400" dirty="0">
            <a:solidFill>
              <a:srgbClr val="FF0000"/>
            </a:solidFill>
          </a:endParaRPr>
        </a:p>
      </dgm:t>
    </dgm:pt>
    <dgm:pt modelId="{DB4594D7-AC72-4B0B-AE67-65A165C77473}" type="parTrans" cxnId="{52F84183-7B52-4983-B9C3-A649E9A3471C}">
      <dgm:prSet/>
      <dgm:spPr/>
      <dgm:t>
        <a:bodyPr/>
        <a:lstStyle/>
        <a:p>
          <a:endParaRPr lang="cs-CZ"/>
        </a:p>
      </dgm:t>
    </dgm:pt>
    <dgm:pt modelId="{0EA81ED9-F68C-4977-91ED-3421880B6682}" type="sibTrans" cxnId="{52F84183-7B52-4983-B9C3-A649E9A3471C}">
      <dgm:prSet/>
      <dgm:spPr/>
      <dgm:t>
        <a:bodyPr/>
        <a:lstStyle/>
        <a:p>
          <a:endParaRPr lang="cs-CZ"/>
        </a:p>
      </dgm:t>
    </dgm:pt>
    <dgm:pt modelId="{3F9DF25F-3F91-410D-BDDA-AD89FD1C4E77}" type="pres">
      <dgm:prSet presAssocID="{21A208C7-41F5-4343-911B-5F6AF172A095}" presName="linearFlow" presStyleCnt="0">
        <dgm:presLayoutVars>
          <dgm:dir/>
          <dgm:resizeHandles val="exact"/>
        </dgm:presLayoutVars>
      </dgm:prSet>
      <dgm:spPr/>
    </dgm:pt>
    <dgm:pt modelId="{A38D97A2-C6BB-4DEC-B4B5-0BEB73722A99}" type="pres">
      <dgm:prSet presAssocID="{D36501FF-A92C-4528-93D4-9970543FDE26}" presName="composite" presStyleCnt="0"/>
      <dgm:spPr/>
    </dgm:pt>
    <dgm:pt modelId="{E07B7B9F-8293-4B5D-9345-F1F8C2ACE7A9}" type="pres">
      <dgm:prSet presAssocID="{D36501FF-A92C-4528-93D4-9970543FDE26}" presName="imgShp" presStyleLbl="fgImgPlace1" presStyleIdx="0" presStyleCnt="4" custScaleX="154848" custScaleY="152595"/>
      <dgm:spPr>
        <a:blipFill rotWithShape="0">
          <a:blip xmlns:r="http://schemas.openxmlformats.org/officeDocument/2006/relationships" r:embed="rId1"/>
          <a:stretch>
            <a:fillRect/>
          </a:stretch>
        </a:blipFill>
        <a:ln w="19050"/>
      </dgm:spPr>
    </dgm:pt>
    <dgm:pt modelId="{2A5B1EAB-6A2A-41C0-82A1-27FC64CA69B8}" type="pres">
      <dgm:prSet presAssocID="{D36501FF-A92C-4528-93D4-9970543FDE26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D2043F-8794-4CCD-A71D-9178ECEE6F46}" type="pres">
      <dgm:prSet presAssocID="{9925781E-387F-4FA9-8815-865476C42C9F}" presName="spacing" presStyleCnt="0"/>
      <dgm:spPr/>
    </dgm:pt>
    <dgm:pt modelId="{46C31711-54E9-4DB8-A6A8-FD36C76EED51}" type="pres">
      <dgm:prSet presAssocID="{C8BBD218-FA60-4720-B77B-ECCF0E182440}" presName="composite" presStyleCnt="0"/>
      <dgm:spPr/>
    </dgm:pt>
    <dgm:pt modelId="{76BE10F3-C579-41FD-B398-C631F02C6944}" type="pres">
      <dgm:prSet presAssocID="{C8BBD218-FA60-4720-B77B-ECCF0E182440}" presName="imgShp" presStyleLbl="fgImgPlace1" presStyleIdx="1" presStyleCnt="4" custScaleX="146410" custScaleY="146410"/>
      <dgm:spPr>
        <a:blipFill rotWithShape="0">
          <a:blip xmlns:r="http://schemas.openxmlformats.org/officeDocument/2006/relationships" r:embed="rId2"/>
          <a:stretch>
            <a:fillRect/>
          </a:stretch>
        </a:blipFill>
        <a:ln w="19050"/>
      </dgm:spPr>
      <dgm:t>
        <a:bodyPr/>
        <a:lstStyle/>
        <a:p>
          <a:endParaRPr lang="cs-CZ"/>
        </a:p>
      </dgm:t>
    </dgm:pt>
    <dgm:pt modelId="{CAEF7D24-2841-4653-8498-1B607BC7117E}" type="pres">
      <dgm:prSet presAssocID="{C8BBD218-FA60-4720-B77B-ECCF0E182440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3FD36B-CB4D-4A9A-B55E-601783E2CF05}" type="pres">
      <dgm:prSet presAssocID="{695391D5-BB6E-47FB-8ED0-D3883A86E5EB}" presName="spacing" presStyleCnt="0"/>
      <dgm:spPr/>
    </dgm:pt>
    <dgm:pt modelId="{62AB78C4-5491-42B0-BF8C-EED49D24032D}" type="pres">
      <dgm:prSet presAssocID="{4FB07A89-F69D-4776-AEE5-E500C1173289}" presName="composite" presStyleCnt="0"/>
      <dgm:spPr/>
    </dgm:pt>
    <dgm:pt modelId="{B778882F-E1EF-4BEF-AF64-EEB95733AE80}" type="pres">
      <dgm:prSet presAssocID="{4FB07A89-F69D-4776-AEE5-E500C1173289}" presName="imgShp" presStyleLbl="fgImgPlace1" presStyleIdx="2" presStyleCnt="4" custScaleX="146410" custScaleY="146410"/>
      <dgm:spPr>
        <a:blipFill rotWithShape="0">
          <a:blip xmlns:r="http://schemas.openxmlformats.org/officeDocument/2006/relationships" r:embed="rId3"/>
          <a:stretch>
            <a:fillRect/>
          </a:stretch>
        </a:blipFill>
        <a:ln w="19050"/>
      </dgm:spPr>
    </dgm:pt>
    <dgm:pt modelId="{0FCF93D3-8D85-4267-9BE3-398EF0CD9240}" type="pres">
      <dgm:prSet presAssocID="{4FB07A89-F69D-4776-AEE5-E500C1173289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81FA5-BFEA-4210-B051-D0CC0BF51237}" type="pres">
      <dgm:prSet presAssocID="{04C45601-A595-404D-B7BE-887ED58D96FB}" presName="spacing" presStyleCnt="0"/>
      <dgm:spPr/>
    </dgm:pt>
    <dgm:pt modelId="{72AC7992-0D99-4B67-91B3-21B42E544A6C}" type="pres">
      <dgm:prSet presAssocID="{2F793AA6-0F11-44BD-8883-4EB708891043}" presName="composite" presStyleCnt="0"/>
      <dgm:spPr/>
    </dgm:pt>
    <dgm:pt modelId="{FE116DF0-5BC2-4A76-9485-3488B4FC4F64}" type="pres">
      <dgm:prSet presAssocID="{2F793AA6-0F11-44BD-8883-4EB708891043}" presName="imgShp" presStyleLbl="fgImgPlace1" presStyleIdx="3" presStyleCnt="4" custScaleX="146410" custScaleY="146410"/>
      <dgm:spPr>
        <a:blipFill rotWithShape="1">
          <a:blip xmlns:r="http://schemas.openxmlformats.org/officeDocument/2006/relationships" r:embed="rId4"/>
          <a:stretch>
            <a:fillRect/>
          </a:stretch>
        </a:blipFill>
        <a:ln w="12700">
          <a:noFill/>
        </a:ln>
      </dgm:spPr>
      <dgm:t>
        <a:bodyPr/>
        <a:lstStyle/>
        <a:p>
          <a:endParaRPr lang="cs-CZ"/>
        </a:p>
      </dgm:t>
    </dgm:pt>
    <dgm:pt modelId="{39032F20-E8A5-4BBE-95E2-4A2AD5E4E0B2}" type="pres">
      <dgm:prSet presAssocID="{2F793AA6-0F11-44BD-8883-4EB708891043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22663F-9827-4D69-9417-B5B143A50399}" type="presOf" srcId="{2F793AA6-0F11-44BD-8883-4EB708891043}" destId="{39032F20-E8A5-4BBE-95E2-4A2AD5E4E0B2}" srcOrd="0" destOrd="0" presId="urn:microsoft.com/office/officeart/2005/8/layout/vList3#3"/>
    <dgm:cxn modelId="{BD786955-7632-4F4C-8D85-D2CCCEEB8AB0}" srcId="{21A208C7-41F5-4343-911B-5F6AF172A095}" destId="{C8BBD218-FA60-4720-B77B-ECCF0E182440}" srcOrd="1" destOrd="0" parTransId="{3151B780-3013-4F91-ADE9-8EFD033F7ABB}" sibTransId="{695391D5-BB6E-47FB-8ED0-D3883A86E5EB}"/>
    <dgm:cxn modelId="{ADA325AC-E85E-49EF-937D-60E20B86C79A}" type="presOf" srcId="{21A208C7-41F5-4343-911B-5F6AF172A095}" destId="{3F9DF25F-3F91-410D-BDDA-AD89FD1C4E77}" srcOrd="0" destOrd="0" presId="urn:microsoft.com/office/officeart/2005/8/layout/vList3#3"/>
    <dgm:cxn modelId="{7DD5E3E2-4B87-449A-B6AF-0D13E911C140}" type="presOf" srcId="{4FB07A89-F69D-4776-AEE5-E500C1173289}" destId="{0FCF93D3-8D85-4267-9BE3-398EF0CD9240}" srcOrd="0" destOrd="0" presId="urn:microsoft.com/office/officeart/2005/8/layout/vList3#3"/>
    <dgm:cxn modelId="{99B00270-FE1D-454B-A345-A9BC70FBA9A5}" srcId="{21A208C7-41F5-4343-911B-5F6AF172A095}" destId="{4FB07A89-F69D-4776-AEE5-E500C1173289}" srcOrd="2" destOrd="0" parTransId="{4BA3AAF9-D559-4252-95C4-BEE62BCA1922}" sibTransId="{04C45601-A595-404D-B7BE-887ED58D96FB}"/>
    <dgm:cxn modelId="{78BFE0BE-A00C-4137-BF33-5FA722965B51}" srcId="{21A208C7-41F5-4343-911B-5F6AF172A095}" destId="{D36501FF-A92C-4528-93D4-9970543FDE26}" srcOrd="0" destOrd="0" parTransId="{6AEB9C64-48D3-4DD3-8606-072B3005C9EE}" sibTransId="{9925781E-387F-4FA9-8815-865476C42C9F}"/>
    <dgm:cxn modelId="{B7778FB9-8BA6-4CE1-BBC3-7E487E969241}" type="presOf" srcId="{C8BBD218-FA60-4720-B77B-ECCF0E182440}" destId="{CAEF7D24-2841-4653-8498-1B607BC7117E}" srcOrd="0" destOrd="0" presId="urn:microsoft.com/office/officeart/2005/8/layout/vList3#3"/>
    <dgm:cxn modelId="{52F84183-7B52-4983-B9C3-A649E9A3471C}" srcId="{21A208C7-41F5-4343-911B-5F6AF172A095}" destId="{2F793AA6-0F11-44BD-8883-4EB708891043}" srcOrd="3" destOrd="0" parTransId="{DB4594D7-AC72-4B0B-AE67-65A165C77473}" sibTransId="{0EA81ED9-F68C-4977-91ED-3421880B6682}"/>
    <dgm:cxn modelId="{52EC47C2-42D4-47E8-810A-E0272E5A8734}" type="presOf" srcId="{D36501FF-A92C-4528-93D4-9970543FDE26}" destId="{2A5B1EAB-6A2A-41C0-82A1-27FC64CA69B8}" srcOrd="0" destOrd="0" presId="urn:microsoft.com/office/officeart/2005/8/layout/vList3#3"/>
    <dgm:cxn modelId="{94D5C08F-E877-4680-A3EF-0568248B36A6}" type="presParOf" srcId="{3F9DF25F-3F91-410D-BDDA-AD89FD1C4E77}" destId="{A38D97A2-C6BB-4DEC-B4B5-0BEB73722A99}" srcOrd="0" destOrd="0" presId="urn:microsoft.com/office/officeart/2005/8/layout/vList3#3"/>
    <dgm:cxn modelId="{91AEE005-4D60-4936-AD98-C74569DE4B29}" type="presParOf" srcId="{A38D97A2-C6BB-4DEC-B4B5-0BEB73722A99}" destId="{E07B7B9F-8293-4B5D-9345-F1F8C2ACE7A9}" srcOrd="0" destOrd="0" presId="urn:microsoft.com/office/officeart/2005/8/layout/vList3#3"/>
    <dgm:cxn modelId="{4FF5377C-AD3E-4739-BCBA-1744A3AB7627}" type="presParOf" srcId="{A38D97A2-C6BB-4DEC-B4B5-0BEB73722A99}" destId="{2A5B1EAB-6A2A-41C0-82A1-27FC64CA69B8}" srcOrd="1" destOrd="0" presId="urn:microsoft.com/office/officeart/2005/8/layout/vList3#3"/>
    <dgm:cxn modelId="{DB9CE034-AA64-4E9D-8BC9-848127B570FA}" type="presParOf" srcId="{3F9DF25F-3F91-410D-BDDA-AD89FD1C4E77}" destId="{67D2043F-8794-4CCD-A71D-9178ECEE6F46}" srcOrd="1" destOrd="0" presId="urn:microsoft.com/office/officeart/2005/8/layout/vList3#3"/>
    <dgm:cxn modelId="{3EBC034A-BD44-42A2-A5CF-2F489F978346}" type="presParOf" srcId="{3F9DF25F-3F91-410D-BDDA-AD89FD1C4E77}" destId="{46C31711-54E9-4DB8-A6A8-FD36C76EED51}" srcOrd="2" destOrd="0" presId="urn:microsoft.com/office/officeart/2005/8/layout/vList3#3"/>
    <dgm:cxn modelId="{E80DB818-8A22-4791-A77C-43A7A3FCF367}" type="presParOf" srcId="{46C31711-54E9-4DB8-A6A8-FD36C76EED51}" destId="{76BE10F3-C579-41FD-B398-C631F02C6944}" srcOrd="0" destOrd="0" presId="urn:microsoft.com/office/officeart/2005/8/layout/vList3#3"/>
    <dgm:cxn modelId="{4FDDF79C-ED60-4D3D-A32B-0BB1F9B5C607}" type="presParOf" srcId="{46C31711-54E9-4DB8-A6A8-FD36C76EED51}" destId="{CAEF7D24-2841-4653-8498-1B607BC7117E}" srcOrd="1" destOrd="0" presId="urn:microsoft.com/office/officeart/2005/8/layout/vList3#3"/>
    <dgm:cxn modelId="{ECA544A1-08F4-4858-9BAE-1C48AE3640B7}" type="presParOf" srcId="{3F9DF25F-3F91-410D-BDDA-AD89FD1C4E77}" destId="{DA3FD36B-CB4D-4A9A-B55E-601783E2CF05}" srcOrd="3" destOrd="0" presId="urn:microsoft.com/office/officeart/2005/8/layout/vList3#3"/>
    <dgm:cxn modelId="{A7A61269-BF78-4E3C-AF47-FF690206FB4B}" type="presParOf" srcId="{3F9DF25F-3F91-410D-BDDA-AD89FD1C4E77}" destId="{62AB78C4-5491-42B0-BF8C-EED49D24032D}" srcOrd="4" destOrd="0" presId="urn:microsoft.com/office/officeart/2005/8/layout/vList3#3"/>
    <dgm:cxn modelId="{02DC65C9-FEEC-4F8C-AC36-E6ADD8FEA78C}" type="presParOf" srcId="{62AB78C4-5491-42B0-BF8C-EED49D24032D}" destId="{B778882F-E1EF-4BEF-AF64-EEB95733AE80}" srcOrd="0" destOrd="0" presId="urn:microsoft.com/office/officeart/2005/8/layout/vList3#3"/>
    <dgm:cxn modelId="{F6025AE5-27BF-46BA-A60B-DAF5AA2C1331}" type="presParOf" srcId="{62AB78C4-5491-42B0-BF8C-EED49D24032D}" destId="{0FCF93D3-8D85-4267-9BE3-398EF0CD9240}" srcOrd="1" destOrd="0" presId="urn:microsoft.com/office/officeart/2005/8/layout/vList3#3"/>
    <dgm:cxn modelId="{0C4A87CF-D848-41F8-8DE0-73242FB9FAD8}" type="presParOf" srcId="{3F9DF25F-3F91-410D-BDDA-AD89FD1C4E77}" destId="{F7581FA5-BFEA-4210-B051-D0CC0BF51237}" srcOrd="5" destOrd="0" presId="urn:microsoft.com/office/officeart/2005/8/layout/vList3#3"/>
    <dgm:cxn modelId="{DA3429BB-B197-4CDB-9837-36BAC3E648AC}" type="presParOf" srcId="{3F9DF25F-3F91-410D-BDDA-AD89FD1C4E77}" destId="{72AC7992-0D99-4B67-91B3-21B42E544A6C}" srcOrd="6" destOrd="0" presId="urn:microsoft.com/office/officeart/2005/8/layout/vList3#3"/>
    <dgm:cxn modelId="{856EF4F8-12DB-4FC0-A453-9B46BF7F8EF5}" type="presParOf" srcId="{72AC7992-0D99-4B67-91B3-21B42E544A6C}" destId="{FE116DF0-5BC2-4A76-9485-3488B4FC4F64}" srcOrd="0" destOrd="0" presId="urn:microsoft.com/office/officeart/2005/8/layout/vList3#3"/>
    <dgm:cxn modelId="{4AB6E085-A59D-4FFF-8216-FD45AD47F1D3}" type="presParOf" srcId="{72AC7992-0D99-4B67-91B3-21B42E544A6C}" destId="{39032F20-E8A5-4BBE-95E2-4A2AD5E4E0B2}" srcOrd="1" destOrd="0" presId="urn:microsoft.com/office/officeart/2005/8/layout/vList3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648EB8B-C027-4AD4-B039-BABF7AECF684}" type="doc">
      <dgm:prSet loTypeId="urn:microsoft.com/office/officeart/2005/8/layout/vList3#4" loCatId="list" qsTypeId="urn:microsoft.com/office/officeart/2005/8/quickstyle/simple1" qsCatId="simple" csTypeId="urn:microsoft.com/office/officeart/2005/8/colors/accent1_2" csCatId="accent1" phldr="1"/>
      <dgm:spPr/>
    </dgm:pt>
    <dgm:pt modelId="{8E8D13A5-3D5A-412E-8665-6E9E8D07D77A}">
      <dgm:prSet phldrT="[Text]"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polygrafický</a:t>
          </a:r>
          <a:endParaRPr lang="cs-CZ" sz="2400" dirty="0">
            <a:solidFill>
              <a:srgbClr val="FF0000"/>
            </a:solidFill>
          </a:endParaRPr>
        </a:p>
      </dgm:t>
    </dgm:pt>
    <dgm:pt modelId="{223F9076-B174-43C7-A4B5-771F97E4E59C}" type="parTrans" cxnId="{21C0C9AB-AAF3-42C9-B4F2-4A814E23D81B}">
      <dgm:prSet/>
      <dgm:spPr/>
      <dgm:t>
        <a:bodyPr/>
        <a:lstStyle/>
        <a:p>
          <a:endParaRPr lang="cs-CZ"/>
        </a:p>
      </dgm:t>
    </dgm:pt>
    <dgm:pt modelId="{28F85A54-0C69-4106-AB9B-497AB32FD4F0}" type="sibTrans" cxnId="{21C0C9AB-AAF3-42C9-B4F2-4A814E23D81B}">
      <dgm:prSet/>
      <dgm:spPr/>
      <dgm:t>
        <a:bodyPr/>
        <a:lstStyle/>
        <a:p>
          <a:endParaRPr lang="cs-CZ"/>
        </a:p>
      </dgm:t>
    </dgm:pt>
    <dgm:pt modelId="{F7AB4315-9282-4BF8-A391-D954A41D0FA4}">
      <dgm:prSet phldrT="[Text]"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keramický</a:t>
          </a:r>
          <a:endParaRPr lang="cs-CZ" sz="2400" dirty="0">
            <a:solidFill>
              <a:srgbClr val="FF0000"/>
            </a:solidFill>
          </a:endParaRPr>
        </a:p>
      </dgm:t>
    </dgm:pt>
    <dgm:pt modelId="{308AD29D-D036-44F8-BD1B-7B18B1C81760}" type="parTrans" cxnId="{8C1A1190-082A-4D22-89CF-B188A28526F6}">
      <dgm:prSet/>
      <dgm:spPr/>
      <dgm:t>
        <a:bodyPr/>
        <a:lstStyle/>
        <a:p>
          <a:endParaRPr lang="cs-CZ"/>
        </a:p>
      </dgm:t>
    </dgm:pt>
    <dgm:pt modelId="{10E04919-5922-46DC-84D6-62C8943FDB83}" type="sibTrans" cxnId="{8C1A1190-082A-4D22-89CF-B188A28526F6}">
      <dgm:prSet/>
      <dgm:spPr/>
      <dgm:t>
        <a:bodyPr/>
        <a:lstStyle/>
        <a:p>
          <a:endParaRPr lang="cs-CZ"/>
        </a:p>
      </dgm:t>
    </dgm:pt>
    <dgm:pt modelId="{2AF1C8F6-C8A5-41A7-AF76-9E66FF12645D}">
      <dgm:prSet phldrT="[Text]"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farmaceutický</a:t>
          </a:r>
          <a:endParaRPr lang="cs-CZ" sz="2400" dirty="0">
            <a:solidFill>
              <a:srgbClr val="FF0000"/>
            </a:solidFill>
          </a:endParaRPr>
        </a:p>
      </dgm:t>
    </dgm:pt>
    <dgm:pt modelId="{FDCA73C9-B1A3-40B3-80A0-EC4D2D7E3615}" type="parTrans" cxnId="{D15D34E2-0E93-4296-83B7-1266CB08C22A}">
      <dgm:prSet/>
      <dgm:spPr/>
      <dgm:t>
        <a:bodyPr/>
        <a:lstStyle/>
        <a:p>
          <a:endParaRPr lang="cs-CZ"/>
        </a:p>
      </dgm:t>
    </dgm:pt>
    <dgm:pt modelId="{D56B73A6-5124-4BEF-9620-270593F73CCD}" type="sibTrans" cxnId="{D15D34E2-0E93-4296-83B7-1266CB08C22A}">
      <dgm:prSet/>
      <dgm:spPr/>
      <dgm:t>
        <a:bodyPr/>
        <a:lstStyle/>
        <a:p>
          <a:endParaRPr lang="cs-CZ"/>
        </a:p>
      </dgm:t>
    </dgm:pt>
    <dgm:pt modelId="{898FE384-7169-40BB-9929-479FA72A026A}">
      <dgm:prSet custT="1"/>
      <dgm:spPr>
        <a:solidFill>
          <a:schemeClr val="accent1">
            <a:lumMod val="20000"/>
            <a:lumOff val="80000"/>
          </a:schemeClr>
        </a:solidFill>
        <a:ln w="19050"/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textilní</a:t>
          </a:r>
          <a:endParaRPr lang="cs-CZ" sz="2400" dirty="0">
            <a:solidFill>
              <a:srgbClr val="FF0000"/>
            </a:solidFill>
          </a:endParaRPr>
        </a:p>
      </dgm:t>
    </dgm:pt>
    <dgm:pt modelId="{6CA58AFF-03FB-490A-9A90-BA721A848A97}" type="parTrans" cxnId="{14DB917E-EC9D-4DBE-8184-1D9E78C0B2D5}">
      <dgm:prSet/>
      <dgm:spPr/>
      <dgm:t>
        <a:bodyPr/>
        <a:lstStyle/>
        <a:p>
          <a:endParaRPr lang="cs-CZ"/>
        </a:p>
      </dgm:t>
    </dgm:pt>
    <dgm:pt modelId="{B4D7E572-BAC8-411D-B743-FB6D24471B7B}" type="sibTrans" cxnId="{14DB917E-EC9D-4DBE-8184-1D9E78C0B2D5}">
      <dgm:prSet/>
      <dgm:spPr/>
      <dgm:t>
        <a:bodyPr/>
        <a:lstStyle/>
        <a:p>
          <a:endParaRPr lang="cs-CZ"/>
        </a:p>
      </dgm:t>
    </dgm:pt>
    <dgm:pt modelId="{216365A9-A3AC-4149-A5F3-E31DCE156762}" type="pres">
      <dgm:prSet presAssocID="{7648EB8B-C027-4AD4-B039-BABF7AECF684}" presName="linearFlow" presStyleCnt="0">
        <dgm:presLayoutVars>
          <dgm:dir/>
          <dgm:resizeHandles val="exact"/>
        </dgm:presLayoutVars>
      </dgm:prSet>
      <dgm:spPr/>
    </dgm:pt>
    <dgm:pt modelId="{C54A2BA8-218B-4314-B513-CA19F0DA3776}" type="pres">
      <dgm:prSet presAssocID="{8E8D13A5-3D5A-412E-8665-6E9E8D07D77A}" presName="composite" presStyleCnt="0"/>
      <dgm:spPr/>
    </dgm:pt>
    <dgm:pt modelId="{4A7FFB78-87CA-472B-9135-B3C70E612FD4}" type="pres">
      <dgm:prSet presAssocID="{8E8D13A5-3D5A-412E-8665-6E9E8D07D77A}" presName="imgShp" presStyleLbl="fgImgPlace1" presStyleIdx="0" presStyleCnt="4" custScaleX="133100" custScaleY="133100"/>
      <dgm:spPr>
        <a:blipFill rotWithShape="0">
          <a:blip xmlns:r="http://schemas.openxmlformats.org/officeDocument/2006/relationships" r:embed="rId1"/>
          <a:stretch>
            <a:fillRect/>
          </a:stretch>
        </a:blipFill>
        <a:ln w="19050"/>
      </dgm:spPr>
      <dgm:t>
        <a:bodyPr/>
        <a:lstStyle/>
        <a:p>
          <a:endParaRPr lang="cs-CZ"/>
        </a:p>
      </dgm:t>
    </dgm:pt>
    <dgm:pt modelId="{F6B02D34-F19C-4C72-B62C-244AA32F6A7B}" type="pres">
      <dgm:prSet presAssocID="{8E8D13A5-3D5A-412E-8665-6E9E8D07D77A}" presName="txShp" presStyleLbl="node1" presStyleIdx="0" presStyleCnt="4" custLinFactNeighborX="-416" custLinFactNeighborY="7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1D217-A263-4E18-835E-BC3FAB5F033F}" type="pres">
      <dgm:prSet presAssocID="{28F85A54-0C69-4106-AB9B-497AB32FD4F0}" presName="spacing" presStyleCnt="0"/>
      <dgm:spPr/>
    </dgm:pt>
    <dgm:pt modelId="{AA20FDE2-EA64-45CF-8477-950179E4895B}" type="pres">
      <dgm:prSet presAssocID="{F7AB4315-9282-4BF8-A391-D954A41D0FA4}" presName="composite" presStyleCnt="0"/>
      <dgm:spPr/>
    </dgm:pt>
    <dgm:pt modelId="{7E6BF269-D850-46ED-8295-E3F0E947C8EE}" type="pres">
      <dgm:prSet presAssocID="{F7AB4315-9282-4BF8-A391-D954A41D0FA4}" presName="imgShp" presStyleLbl="fgImgPlace1" presStyleIdx="1" presStyleCnt="4" custScaleX="133100" custScaleY="133100"/>
      <dgm:spPr>
        <a:blipFill rotWithShape="0">
          <a:blip xmlns:r="http://schemas.openxmlformats.org/officeDocument/2006/relationships" r:embed="rId2"/>
          <a:stretch>
            <a:fillRect/>
          </a:stretch>
        </a:blipFill>
        <a:ln w="19050"/>
      </dgm:spPr>
    </dgm:pt>
    <dgm:pt modelId="{62EAE80C-D190-4537-8ADA-70A16162E763}" type="pres">
      <dgm:prSet presAssocID="{F7AB4315-9282-4BF8-A391-D954A41D0FA4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09184A-5449-4086-8EFF-8586BF4A4947}" type="pres">
      <dgm:prSet presAssocID="{10E04919-5922-46DC-84D6-62C8943FDB83}" presName="spacing" presStyleCnt="0"/>
      <dgm:spPr/>
    </dgm:pt>
    <dgm:pt modelId="{148650DA-EC04-40C2-8C4D-D964699C23DA}" type="pres">
      <dgm:prSet presAssocID="{2AF1C8F6-C8A5-41A7-AF76-9E66FF12645D}" presName="composite" presStyleCnt="0"/>
      <dgm:spPr/>
    </dgm:pt>
    <dgm:pt modelId="{CADB5CB3-3655-4D8B-99D5-9FF2C995E114}" type="pres">
      <dgm:prSet presAssocID="{2AF1C8F6-C8A5-41A7-AF76-9E66FF12645D}" presName="imgShp" presStyleLbl="fgImgPlace1" presStyleIdx="2" presStyleCnt="4" custScaleX="133100" custScaleY="133100"/>
      <dgm:spPr>
        <a:blipFill rotWithShape="0">
          <a:blip xmlns:r="http://schemas.openxmlformats.org/officeDocument/2006/relationships" r:embed="rId3"/>
          <a:stretch>
            <a:fillRect/>
          </a:stretch>
        </a:blipFill>
        <a:ln w="19050"/>
      </dgm:spPr>
    </dgm:pt>
    <dgm:pt modelId="{6B6754BD-358D-4285-AE32-A7C5845D0B0B}" type="pres">
      <dgm:prSet presAssocID="{2AF1C8F6-C8A5-41A7-AF76-9E66FF12645D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E80CCC-1DCD-47DD-BF68-3BB11FD6D1B0}" type="pres">
      <dgm:prSet presAssocID="{D56B73A6-5124-4BEF-9620-270593F73CCD}" presName="spacing" presStyleCnt="0"/>
      <dgm:spPr/>
    </dgm:pt>
    <dgm:pt modelId="{8F9521A2-520D-49D1-ACC5-2962F9A3820D}" type="pres">
      <dgm:prSet presAssocID="{898FE384-7169-40BB-9929-479FA72A026A}" presName="composite" presStyleCnt="0"/>
      <dgm:spPr/>
    </dgm:pt>
    <dgm:pt modelId="{2AAB35E9-74CB-4E9C-8EB9-C37081A65932}" type="pres">
      <dgm:prSet presAssocID="{898FE384-7169-40BB-9929-479FA72A026A}" presName="imgShp" presStyleLbl="fgImgPlace1" presStyleIdx="3" presStyleCnt="4" custScaleX="133100" custScaleY="133100"/>
      <dgm:spPr>
        <a:blipFill rotWithShape="0">
          <a:blip xmlns:r="http://schemas.openxmlformats.org/officeDocument/2006/relationships" r:embed="rId4"/>
          <a:stretch>
            <a:fillRect/>
          </a:stretch>
        </a:blipFill>
        <a:ln w="19050"/>
      </dgm:spPr>
    </dgm:pt>
    <dgm:pt modelId="{771DFFDB-5421-4E98-9F27-CC9EFEC46281}" type="pres">
      <dgm:prSet presAssocID="{898FE384-7169-40BB-9929-479FA72A026A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CE25EF-AC67-4A4F-AEBB-30856FCF5E75}" type="presOf" srcId="{898FE384-7169-40BB-9929-479FA72A026A}" destId="{771DFFDB-5421-4E98-9F27-CC9EFEC46281}" srcOrd="0" destOrd="0" presId="urn:microsoft.com/office/officeart/2005/8/layout/vList3#4"/>
    <dgm:cxn modelId="{8C1A1190-082A-4D22-89CF-B188A28526F6}" srcId="{7648EB8B-C027-4AD4-B039-BABF7AECF684}" destId="{F7AB4315-9282-4BF8-A391-D954A41D0FA4}" srcOrd="1" destOrd="0" parTransId="{308AD29D-D036-44F8-BD1B-7B18B1C81760}" sibTransId="{10E04919-5922-46DC-84D6-62C8943FDB83}"/>
    <dgm:cxn modelId="{D15D34E2-0E93-4296-83B7-1266CB08C22A}" srcId="{7648EB8B-C027-4AD4-B039-BABF7AECF684}" destId="{2AF1C8F6-C8A5-41A7-AF76-9E66FF12645D}" srcOrd="2" destOrd="0" parTransId="{FDCA73C9-B1A3-40B3-80A0-EC4D2D7E3615}" sibTransId="{D56B73A6-5124-4BEF-9620-270593F73CCD}"/>
    <dgm:cxn modelId="{A16F60EA-1A2C-4EBF-A990-2F83078F2BEF}" type="presOf" srcId="{F7AB4315-9282-4BF8-A391-D954A41D0FA4}" destId="{62EAE80C-D190-4537-8ADA-70A16162E763}" srcOrd="0" destOrd="0" presId="urn:microsoft.com/office/officeart/2005/8/layout/vList3#4"/>
    <dgm:cxn modelId="{1CF979EF-DA59-4CB0-825D-073FB763F148}" type="presOf" srcId="{2AF1C8F6-C8A5-41A7-AF76-9E66FF12645D}" destId="{6B6754BD-358D-4285-AE32-A7C5845D0B0B}" srcOrd="0" destOrd="0" presId="urn:microsoft.com/office/officeart/2005/8/layout/vList3#4"/>
    <dgm:cxn modelId="{A7DECDF0-61F8-460C-A54C-F90F1CC1F3A2}" type="presOf" srcId="{8E8D13A5-3D5A-412E-8665-6E9E8D07D77A}" destId="{F6B02D34-F19C-4C72-B62C-244AA32F6A7B}" srcOrd="0" destOrd="0" presId="urn:microsoft.com/office/officeart/2005/8/layout/vList3#4"/>
    <dgm:cxn modelId="{21C0C9AB-AAF3-42C9-B4F2-4A814E23D81B}" srcId="{7648EB8B-C027-4AD4-B039-BABF7AECF684}" destId="{8E8D13A5-3D5A-412E-8665-6E9E8D07D77A}" srcOrd="0" destOrd="0" parTransId="{223F9076-B174-43C7-A4B5-771F97E4E59C}" sibTransId="{28F85A54-0C69-4106-AB9B-497AB32FD4F0}"/>
    <dgm:cxn modelId="{F7BE4738-7AD3-4E3C-9EC2-CB834C5FE5D4}" type="presOf" srcId="{7648EB8B-C027-4AD4-B039-BABF7AECF684}" destId="{216365A9-A3AC-4149-A5F3-E31DCE156762}" srcOrd="0" destOrd="0" presId="urn:microsoft.com/office/officeart/2005/8/layout/vList3#4"/>
    <dgm:cxn modelId="{14DB917E-EC9D-4DBE-8184-1D9E78C0B2D5}" srcId="{7648EB8B-C027-4AD4-B039-BABF7AECF684}" destId="{898FE384-7169-40BB-9929-479FA72A026A}" srcOrd="3" destOrd="0" parTransId="{6CA58AFF-03FB-490A-9A90-BA721A848A97}" sibTransId="{B4D7E572-BAC8-411D-B743-FB6D24471B7B}"/>
    <dgm:cxn modelId="{A083F3C0-2B5E-409D-BB5F-303ACEB768DC}" type="presParOf" srcId="{216365A9-A3AC-4149-A5F3-E31DCE156762}" destId="{C54A2BA8-218B-4314-B513-CA19F0DA3776}" srcOrd="0" destOrd="0" presId="urn:microsoft.com/office/officeart/2005/8/layout/vList3#4"/>
    <dgm:cxn modelId="{FBDE98CB-0D6C-43D6-9EF0-8715431FC91B}" type="presParOf" srcId="{C54A2BA8-218B-4314-B513-CA19F0DA3776}" destId="{4A7FFB78-87CA-472B-9135-B3C70E612FD4}" srcOrd="0" destOrd="0" presId="urn:microsoft.com/office/officeart/2005/8/layout/vList3#4"/>
    <dgm:cxn modelId="{0884D9EB-EF1E-42A6-B603-82B32A724547}" type="presParOf" srcId="{C54A2BA8-218B-4314-B513-CA19F0DA3776}" destId="{F6B02D34-F19C-4C72-B62C-244AA32F6A7B}" srcOrd="1" destOrd="0" presId="urn:microsoft.com/office/officeart/2005/8/layout/vList3#4"/>
    <dgm:cxn modelId="{3966473F-C2A8-49CC-B01E-56D9A73AA728}" type="presParOf" srcId="{216365A9-A3AC-4149-A5F3-E31DCE156762}" destId="{0131D217-A263-4E18-835E-BC3FAB5F033F}" srcOrd="1" destOrd="0" presId="urn:microsoft.com/office/officeart/2005/8/layout/vList3#4"/>
    <dgm:cxn modelId="{5C56766C-28E1-4BE0-ABC7-10D5E3A491AD}" type="presParOf" srcId="{216365A9-A3AC-4149-A5F3-E31DCE156762}" destId="{AA20FDE2-EA64-45CF-8477-950179E4895B}" srcOrd="2" destOrd="0" presId="urn:microsoft.com/office/officeart/2005/8/layout/vList3#4"/>
    <dgm:cxn modelId="{3A694A68-8940-488B-A18C-209A133B2DC3}" type="presParOf" srcId="{AA20FDE2-EA64-45CF-8477-950179E4895B}" destId="{7E6BF269-D850-46ED-8295-E3F0E947C8EE}" srcOrd="0" destOrd="0" presId="urn:microsoft.com/office/officeart/2005/8/layout/vList3#4"/>
    <dgm:cxn modelId="{D2827451-BEEF-4680-8FF3-6C35A5CF76A3}" type="presParOf" srcId="{AA20FDE2-EA64-45CF-8477-950179E4895B}" destId="{62EAE80C-D190-4537-8ADA-70A16162E763}" srcOrd="1" destOrd="0" presId="urn:microsoft.com/office/officeart/2005/8/layout/vList3#4"/>
    <dgm:cxn modelId="{68835129-166D-4A3D-A6CE-8A1F1C30C14A}" type="presParOf" srcId="{216365A9-A3AC-4149-A5F3-E31DCE156762}" destId="{0C09184A-5449-4086-8EFF-8586BF4A4947}" srcOrd="3" destOrd="0" presId="urn:microsoft.com/office/officeart/2005/8/layout/vList3#4"/>
    <dgm:cxn modelId="{0CD5E7BF-26EE-4DB6-992B-9A3F123F97D6}" type="presParOf" srcId="{216365A9-A3AC-4149-A5F3-E31DCE156762}" destId="{148650DA-EC04-40C2-8C4D-D964699C23DA}" srcOrd="4" destOrd="0" presId="urn:microsoft.com/office/officeart/2005/8/layout/vList3#4"/>
    <dgm:cxn modelId="{7B655319-59BD-4A79-82D1-DBCE5C27DF07}" type="presParOf" srcId="{148650DA-EC04-40C2-8C4D-D964699C23DA}" destId="{CADB5CB3-3655-4D8B-99D5-9FF2C995E114}" srcOrd="0" destOrd="0" presId="urn:microsoft.com/office/officeart/2005/8/layout/vList3#4"/>
    <dgm:cxn modelId="{F06219D1-C969-4523-968F-C49D050A48F1}" type="presParOf" srcId="{148650DA-EC04-40C2-8C4D-D964699C23DA}" destId="{6B6754BD-358D-4285-AE32-A7C5845D0B0B}" srcOrd="1" destOrd="0" presId="urn:microsoft.com/office/officeart/2005/8/layout/vList3#4"/>
    <dgm:cxn modelId="{1285D40A-E5BB-43C5-97DB-FFF54C8497C3}" type="presParOf" srcId="{216365A9-A3AC-4149-A5F3-E31DCE156762}" destId="{F5E80CCC-1DCD-47DD-BF68-3BB11FD6D1B0}" srcOrd="5" destOrd="0" presId="urn:microsoft.com/office/officeart/2005/8/layout/vList3#4"/>
    <dgm:cxn modelId="{7DBBE3E4-0E05-4C8D-ADE0-FE571AD5E890}" type="presParOf" srcId="{216365A9-A3AC-4149-A5F3-E31DCE156762}" destId="{8F9521A2-520D-49D1-ACC5-2962F9A3820D}" srcOrd="6" destOrd="0" presId="urn:microsoft.com/office/officeart/2005/8/layout/vList3#4"/>
    <dgm:cxn modelId="{60261AF5-CD0F-4B0B-8E1D-0418760495D9}" type="presParOf" srcId="{8F9521A2-520D-49D1-ACC5-2962F9A3820D}" destId="{2AAB35E9-74CB-4E9C-8EB9-C37081A65932}" srcOrd="0" destOrd="0" presId="urn:microsoft.com/office/officeart/2005/8/layout/vList3#4"/>
    <dgm:cxn modelId="{9A40D87B-1BFA-4652-A2C0-B291E323A3E2}" type="presParOf" srcId="{8F9521A2-520D-49D1-ACC5-2962F9A3820D}" destId="{771DFFDB-5421-4E98-9F27-CC9EFEC46281}" srcOrd="1" destOrd="0" presId="urn:microsoft.com/office/officeart/2005/8/layout/vList3#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2411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hospodářský sektor</a:t>
          </a:r>
          <a:endParaRPr lang="cs-CZ" sz="2300" kern="1200" dirty="0"/>
        </a:p>
      </dsp:txBody>
      <dsp:txXfrm>
        <a:off x="2411" y="350242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rozvoj</a:t>
          </a:r>
          <a:endParaRPr lang="cs-CZ" sz="23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podmínky</a:t>
          </a:r>
          <a:endParaRPr lang="cs-CZ" sz="23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886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oblasti</a:t>
          </a:r>
          <a:endParaRPr lang="cs-CZ" sz="2300" kern="1200" dirty="0"/>
        </a:p>
      </dsp:txBody>
      <dsp:txXfrm>
        <a:off x="6316860" y="388642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2411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odvětví</a:t>
          </a:r>
          <a:endParaRPr lang="cs-CZ" sz="2300" kern="1200" dirty="0"/>
        </a:p>
      </dsp:txBody>
      <dsp:txXfrm>
        <a:off x="2411" y="1689159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obory</a:t>
          </a:r>
          <a:endParaRPr lang="cs-CZ" sz="23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těžba surovin</a:t>
          </a:r>
          <a:endParaRPr lang="cs-CZ" sz="23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275047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energetika</a:t>
          </a:r>
          <a:endParaRPr lang="cs-CZ" sz="2300" kern="1200" dirty="0"/>
        </a:p>
      </dsp:txBody>
      <dsp:txXfrm>
        <a:off x="6275047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1054417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zpracovatelský průmysl</a:t>
          </a:r>
          <a:endParaRPr lang="cs-CZ" sz="2300" kern="1200" dirty="0"/>
        </a:p>
      </dsp:txBody>
      <dsp:txXfrm>
        <a:off x="1054417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3158430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spotřební průmysl</a:t>
          </a:r>
          <a:endParaRPr lang="cs-CZ" sz="2300" kern="1200" dirty="0"/>
        </a:p>
      </dsp:txBody>
      <dsp:txXfrm>
        <a:off x="3158430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5262443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dopad na ekologii</a:t>
          </a:r>
          <a:endParaRPr lang="cs-CZ" sz="2300" kern="1200" dirty="0"/>
        </a:p>
      </dsp:txBody>
      <dsp:txXfrm>
        <a:off x="5262443" y="3028077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1FD12-B126-40F4-85A3-EA85DDE77F2C}">
      <dsp:nvSpPr>
        <dsp:cNvPr id="0" name=""/>
        <dsp:cNvSpPr/>
      </dsp:nvSpPr>
      <dsp:spPr>
        <a:xfrm>
          <a:off x="0" y="84211"/>
          <a:ext cx="2507456" cy="974809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accent3">
                  <a:lumMod val="50000"/>
                </a:schemeClr>
              </a:solidFill>
            </a:rPr>
            <a:t>…..</a:t>
          </a:r>
          <a:endParaRPr lang="cs-CZ" sz="27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0" y="84211"/>
        <a:ext cx="2507456" cy="974809"/>
      </dsp:txXfrm>
    </dsp:sp>
    <dsp:sp modelId="{4828493F-3A76-431F-B774-E3BC932A0E42}">
      <dsp:nvSpPr>
        <dsp:cNvPr id="0" name=""/>
        <dsp:cNvSpPr/>
      </dsp:nvSpPr>
      <dsp:spPr>
        <a:xfrm>
          <a:off x="0" y="1098148"/>
          <a:ext cx="2507456" cy="2853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pevná (…..)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……….  (ropa)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plynná (…..)</a:t>
          </a:r>
          <a:endParaRPr lang="cs-CZ" sz="2700" kern="1200" dirty="0"/>
        </a:p>
      </dsp:txBody>
      <dsp:txXfrm>
        <a:off x="0" y="1098148"/>
        <a:ext cx="2507456" cy="2853427"/>
      </dsp:txXfrm>
    </dsp:sp>
    <dsp:sp modelId="{9DD4A0E4-8CAB-4597-BC29-11D3ABAB7ADB}">
      <dsp:nvSpPr>
        <dsp:cNvPr id="0" name=""/>
        <dsp:cNvSpPr/>
      </dsp:nvSpPr>
      <dsp:spPr>
        <a:xfrm>
          <a:off x="2861071" y="82534"/>
          <a:ext cx="2507456" cy="974809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accent3">
                  <a:lumMod val="50000"/>
                </a:schemeClr>
              </a:solidFill>
            </a:rPr>
            <a:t>…..</a:t>
          </a:r>
          <a:endParaRPr lang="cs-CZ" sz="27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2861071" y="82534"/>
        <a:ext cx="2507456" cy="974809"/>
      </dsp:txXfrm>
    </dsp:sp>
    <dsp:sp modelId="{C7D3467D-B428-4BEE-935D-2A3F57732ADB}">
      <dsp:nvSpPr>
        <dsp:cNvPr id="0" name=""/>
        <dsp:cNvSpPr/>
      </dsp:nvSpPr>
      <dsp:spPr>
        <a:xfrm>
          <a:off x="2880329" y="1098148"/>
          <a:ext cx="2507456" cy="2853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černých kovů (…..)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barevných kovů (…..)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…….. (zlato)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uranová ruda</a:t>
          </a:r>
          <a:endParaRPr lang="cs-CZ" sz="2700" kern="1200" dirty="0"/>
        </a:p>
      </dsp:txBody>
      <dsp:txXfrm>
        <a:off x="2880329" y="1098148"/>
        <a:ext cx="2507456" cy="2853427"/>
      </dsp:txXfrm>
    </dsp:sp>
    <dsp:sp modelId="{6162AF04-75C9-4C39-9772-118C2C21488A}">
      <dsp:nvSpPr>
        <dsp:cNvPr id="0" name=""/>
        <dsp:cNvSpPr/>
      </dsp:nvSpPr>
      <dsp:spPr>
        <a:xfrm>
          <a:off x="5719571" y="82534"/>
          <a:ext cx="2507456" cy="974809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accent3">
                  <a:lumMod val="50000"/>
                </a:schemeClr>
              </a:solidFill>
            </a:rPr>
            <a:t>NERUDNÉ SUROVINY</a:t>
          </a:r>
          <a:endParaRPr lang="cs-CZ" sz="27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5719571" y="82534"/>
        <a:ext cx="2507456" cy="974809"/>
      </dsp:txXfrm>
    </dsp:sp>
    <dsp:sp modelId="{85EADC83-4890-4DC2-B07C-85FA41828FED}">
      <dsp:nvSpPr>
        <dsp:cNvPr id="0" name=""/>
        <dsp:cNvSpPr/>
      </dsp:nvSpPr>
      <dsp:spPr>
        <a:xfrm>
          <a:off x="5722143" y="1098148"/>
          <a:ext cx="2507456" cy="2853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stavební (…..)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sklářské (…..) a …... (kaolin)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pro </a:t>
          </a:r>
          <a:r>
            <a:rPr lang="cs-CZ" sz="2700" kern="1200" dirty="0" err="1" smtClean="0"/>
            <a:t>chem</a:t>
          </a:r>
          <a:r>
            <a:rPr lang="cs-CZ" sz="2700" kern="1200" dirty="0" smtClean="0"/>
            <a:t>. </a:t>
          </a:r>
          <a:r>
            <a:rPr lang="cs-CZ" sz="2700" kern="1200" dirty="0" err="1" smtClean="0"/>
            <a:t>pr</a:t>
          </a:r>
          <a:r>
            <a:rPr lang="cs-CZ" sz="2700" kern="1200" dirty="0" smtClean="0"/>
            <a:t>. (…..)</a:t>
          </a:r>
          <a:endParaRPr lang="cs-CZ" sz="2700" kern="1200" dirty="0"/>
        </a:p>
      </dsp:txBody>
      <dsp:txXfrm>
        <a:off x="5722143" y="1098148"/>
        <a:ext cx="2507456" cy="28534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1FD12-B126-40F4-85A3-EA85DDE77F2C}">
      <dsp:nvSpPr>
        <dsp:cNvPr id="0" name=""/>
        <dsp:cNvSpPr/>
      </dsp:nvSpPr>
      <dsp:spPr>
        <a:xfrm>
          <a:off x="0" y="0"/>
          <a:ext cx="2507456" cy="832691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rgbClr val="FF0000"/>
              </a:solidFill>
            </a:rPr>
            <a:t>PALIVA</a:t>
          </a:r>
          <a:endParaRPr lang="cs-CZ" sz="2300" kern="1200" dirty="0">
            <a:solidFill>
              <a:srgbClr val="FF0000"/>
            </a:solidFill>
          </a:endParaRPr>
        </a:p>
      </dsp:txBody>
      <dsp:txXfrm>
        <a:off x="0" y="0"/>
        <a:ext cx="2507456" cy="832691"/>
      </dsp:txXfrm>
    </dsp:sp>
    <dsp:sp modelId="{4828493F-3A76-431F-B774-E3BC932A0E42}">
      <dsp:nvSpPr>
        <dsp:cNvPr id="0" name=""/>
        <dsp:cNvSpPr/>
      </dsp:nvSpPr>
      <dsp:spPr>
        <a:xfrm>
          <a:off x="0" y="895890"/>
          <a:ext cx="2507456" cy="313655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pevná </a:t>
          </a:r>
          <a:r>
            <a:rPr lang="cs-CZ" sz="2400" kern="1200" dirty="0" smtClean="0">
              <a:solidFill>
                <a:srgbClr val="FF0000"/>
              </a:solidFill>
            </a:rPr>
            <a:t>(uhlí,..)</a:t>
          </a:r>
          <a:endParaRPr lang="cs-CZ" sz="2400" kern="1200" dirty="0">
            <a:solidFill>
              <a:srgbClr val="FF0000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rgbClr val="FF0000"/>
              </a:solidFill>
            </a:rPr>
            <a:t>kapalná</a:t>
          </a:r>
          <a:r>
            <a:rPr lang="cs-CZ" sz="2400" kern="1200" dirty="0" smtClean="0"/>
            <a:t>(ropa)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plynná </a:t>
          </a:r>
          <a:r>
            <a:rPr lang="cs-CZ" sz="2400" kern="1200" dirty="0" smtClean="0">
              <a:solidFill>
                <a:srgbClr val="FF0000"/>
              </a:solidFill>
            </a:rPr>
            <a:t>(zemní plyn)</a:t>
          </a:r>
          <a:endParaRPr lang="cs-CZ" sz="2400" kern="1200" dirty="0">
            <a:solidFill>
              <a:srgbClr val="FF0000"/>
            </a:solidFill>
          </a:endParaRPr>
        </a:p>
      </dsp:txBody>
      <dsp:txXfrm>
        <a:off x="0" y="895890"/>
        <a:ext cx="2507456" cy="3136557"/>
      </dsp:txXfrm>
    </dsp:sp>
    <dsp:sp modelId="{9DD4A0E4-8CAB-4597-BC29-11D3ABAB7ADB}">
      <dsp:nvSpPr>
        <dsp:cNvPr id="0" name=""/>
        <dsp:cNvSpPr/>
      </dsp:nvSpPr>
      <dsp:spPr>
        <a:xfrm>
          <a:off x="2880329" y="24404"/>
          <a:ext cx="2507456" cy="832691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rgbClr val="FF0000"/>
              </a:solidFill>
            </a:rPr>
            <a:t>RUDY</a:t>
          </a:r>
          <a:endParaRPr lang="cs-CZ" sz="2300" kern="1200" dirty="0">
            <a:solidFill>
              <a:srgbClr val="FF0000"/>
            </a:solidFill>
          </a:endParaRPr>
        </a:p>
      </dsp:txBody>
      <dsp:txXfrm>
        <a:off x="2880329" y="24404"/>
        <a:ext cx="2507456" cy="832691"/>
      </dsp:txXfrm>
    </dsp:sp>
    <dsp:sp modelId="{C7D3467D-B428-4BEE-935D-2A3F57732ADB}">
      <dsp:nvSpPr>
        <dsp:cNvPr id="0" name=""/>
        <dsp:cNvSpPr/>
      </dsp:nvSpPr>
      <dsp:spPr>
        <a:xfrm>
          <a:off x="2880329" y="895890"/>
          <a:ext cx="2507456" cy="313655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černých kovů </a:t>
          </a:r>
          <a:r>
            <a:rPr lang="cs-CZ" sz="2400" kern="1200" dirty="0" smtClean="0">
              <a:solidFill>
                <a:srgbClr val="FF0000"/>
              </a:solidFill>
            </a:rPr>
            <a:t>(želez. ruda,..)</a:t>
          </a:r>
          <a:endParaRPr lang="cs-CZ" sz="2400" kern="1200" dirty="0">
            <a:solidFill>
              <a:srgbClr val="FF0000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barevných kovů </a:t>
          </a:r>
          <a:r>
            <a:rPr lang="cs-CZ" sz="2400" kern="1200" dirty="0" smtClean="0">
              <a:solidFill>
                <a:srgbClr val="FF0000"/>
              </a:solidFill>
            </a:rPr>
            <a:t>(mědi,..)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rgbClr val="FF0000"/>
              </a:solidFill>
            </a:rPr>
            <a:t>vzácných </a:t>
          </a:r>
          <a:r>
            <a:rPr lang="cs-CZ" sz="1600" kern="1200" dirty="0" smtClean="0">
              <a:solidFill>
                <a:srgbClr val="FF0000"/>
              </a:solidFill>
            </a:rPr>
            <a:t>(drahých) </a:t>
          </a:r>
          <a:r>
            <a:rPr lang="cs-CZ" sz="2400" kern="1200" dirty="0" smtClean="0">
              <a:solidFill>
                <a:schemeClr val="tx1"/>
              </a:solidFill>
            </a:rPr>
            <a:t>(zlato)</a:t>
          </a:r>
          <a:endParaRPr lang="cs-CZ" sz="2400" kern="1200" dirty="0">
            <a:solidFill>
              <a:schemeClr val="tx1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uranová ruda</a:t>
          </a:r>
          <a:endParaRPr lang="cs-CZ" sz="2400" kern="1200" dirty="0"/>
        </a:p>
      </dsp:txBody>
      <dsp:txXfrm>
        <a:off x="2880329" y="895890"/>
        <a:ext cx="2507456" cy="3136557"/>
      </dsp:txXfrm>
    </dsp:sp>
    <dsp:sp modelId="{6162AF04-75C9-4C39-9772-118C2C21488A}">
      <dsp:nvSpPr>
        <dsp:cNvPr id="0" name=""/>
        <dsp:cNvSpPr/>
      </dsp:nvSpPr>
      <dsp:spPr>
        <a:xfrm>
          <a:off x="5688629" y="24404"/>
          <a:ext cx="2507456" cy="832691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accent3">
                  <a:lumMod val="50000"/>
                </a:schemeClr>
              </a:solidFill>
            </a:rPr>
            <a:t>NERUDNÉ SUROVINY</a:t>
          </a:r>
          <a:endParaRPr lang="cs-CZ" sz="23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5688629" y="24404"/>
        <a:ext cx="2507456" cy="832691"/>
      </dsp:txXfrm>
    </dsp:sp>
    <dsp:sp modelId="{85EADC83-4890-4DC2-B07C-85FA41828FED}">
      <dsp:nvSpPr>
        <dsp:cNvPr id="0" name=""/>
        <dsp:cNvSpPr/>
      </dsp:nvSpPr>
      <dsp:spPr>
        <a:xfrm>
          <a:off x="5722143" y="895890"/>
          <a:ext cx="2507456" cy="313655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stavební </a:t>
          </a:r>
          <a:r>
            <a:rPr lang="cs-CZ" sz="2400" kern="1200" dirty="0" smtClean="0">
              <a:solidFill>
                <a:srgbClr val="FF0000"/>
              </a:solidFill>
            </a:rPr>
            <a:t>(vápenec,..)</a:t>
          </a:r>
          <a:endParaRPr lang="cs-CZ" sz="2400" kern="1200" dirty="0">
            <a:solidFill>
              <a:srgbClr val="FF0000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sklářské        </a:t>
          </a:r>
          <a:r>
            <a:rPr lang="cs-CZ" sz="2400" kern="1200" dirty="0" smtClean="0">
              <a:solidFill>
                <a:srgbClr val="FF0000"/>
              </a:solidFill>
            </a:rPr>
            <a:t>(</a:t>
          </a:r>
          <a:r>
            <a:rPr lang="cs-CZ" sz="2400" kern="1200" dirty="0" err="1" smtClean="0">
              <a:solidFill>
                <a:srgbClr val="FF0000"/>
              </a:solidFill>
            </a:rPr>
            <a:t>skl</a:t>
          </a:r>
          <a:r>
            <a:rPr lang="cs-CZ" sz="2400" kern="1200" dirty="0" smtClean="0">
              <a:solidFill>
                <a:srgbClr val="FF0000"/>
              </a:solidFill>
            </a:rPr>
            <a:t>. písky)          </a:t>
          </a:r>
          <a:r>
            <a:rPr lang="cs-CZ" sz="2400" kern="1200" dirty="0" smtClean="0">
              <a:solidFill>
                <a:schemeClr val="tx1"/>
              </a:solidFill>
            </a:rPr>
            <a:t>a</a:t>
          </a:r>
          <a:r>
            <a:rPr lang="cs-CZ" sz="2400" kern="1200" dirty="0" smtClean="0">
              <a:solidFill>
                <a:srgbClr val="FF0000"/>
              </a:solidFill>
            </a:rPr>
            <a:t> keramické</a:t>
          </a:r>
          <a:r>
            <a:rPr lang="cs-CZ" sz="2400" kern="1200" dirty="0" smtClean="0"/>
            <a:t> (kaolin)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pro </a:t>
          </a:r>
          <a:r>
            <a:rPr lang="cs-CZ" sz="2400" kern="1200" dirty="0" err="1" smtClean="0"/>
            <a:t>chem</a:t>
          </a:r>
          <a:r>
            <a:rPr lang="cs-CZ" sz="2400" kern="1200" dirty="0" smtClean="0"/>
            <a:t>. </a:t>
          </a:r>
          <a:r>
            <a:rPr lang="cs-CZ" sz="2400" kern="1200" dirty="0" err="1" smtClean="0"/>
            <a:t>pr</a:t>
          </a:r>
          <a:r>
            <a:rPr lang="cs-CZ" sz="2400" kern="1200" dirty="0" smtClean="0"/>
            <a:t>. </a:t>
          </a:r>
          <a:r>
            <a:rPr lang="cs-CZ" sz="2400" kern="1200" dirty="0" smtClean="0">
              <a:solidFill>
                <a:srgbClr val="FF0000"/>
              </a:solidFill>
            </a:rPr>
            <a:t>(síra,..)</a:t>
          </a:r>
          <a:r>
            <a:rPr lang="cs-CZ" sz="2400" kern="1200" dirty="0" smtClean="0"/>
            <a:t>        </a:t>
          </a:r>
          <a:endParaRPr lang="cs-CZ" sz="2400" kern="1200" dirty="0"/>
        </a:p>
      </dsp:txBody>
      <dsp:txXfrm>
        <a:off x="5722143" y="895890"/>
        <a:ext cx="2507456" cy="31365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B1EAB-6A2A-41C0-82A1-27FC64CA69B8}">
      <dsp:nvSpPr>
        <dsp:cNvPr id="0" name=""/>
        <dsp:cNvSpPr/>
      </dsp:nvSpPr>
      <dsp:spPr>
        <a:xfrm rot="10800000">
          <a:off x="962756" y="197390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/>
        </a:p>
      </dsp:txBody>
      <dsp:txXfrm rot="10800000">
        <a:off x="1147469" y="197390"/>
        <a:ext cx="2502012" cy="738853"/>
      </dsp:txXfrm>
    </dsp:sp>
    <dsp:sp modelId="{E07B7B9F-8293-4B5D-9345-F1F8C2ACE7A9}">
      <dsp:nvSpPr>
        <dsp:cNvPr id="0" name=""/>
        <dsp:cNvSpPr/>
      </dsp:nvSpPr>
      <dsp:spPr>
        <a:xfrm>
          <a:off x="390706" y="3090"/>
          <a:ext cx="1144099" cy="11274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F7D24-2841-4653-8498-1B607BC7117E}">
      <dsp:nvSpPr>
        <dsp:cNvPr id="0" name=""/>
        <dsp:cNvSpPr/>
      </dsp:nvSpPr>
      <dsp:spPr>
        <a:xfrm rot="10800000">
          <a:off x="947170" y="1522548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1131883" y="1522548"/>
        <a:ext cx="2502012" cy="738853"/>
      </dsp:txXfrm>
    </dsp:sp>
    <dsp:sp modelId="{76BE10F3-C579-41FD-B398-C631F02C6944}">
      <dsp:nvSpPr>
        <dsp:cNvPr id="0" name=""/>
        <dsp:cNvSpPr/>
      </dsp:nvSpPr>
      <dsp:spPr>
        <a:xfrm>
          <a:off x="406292" y="1351097"/>
          <a:ext cx="1081755" cy="108175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F93D3-8D85-4267-9BE3-398EF0CD9240}">
      <dsp:nvSpPr>
        <dsp:cNvPr id="0" name=""/>
        <dsp:cNvSpPr/>
      </dsp:nvSpPr>
      <dsp:spPr>
        <a:xfrm rot="10800000">
          <a:off x="947170" y="2824856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1131883" y="2824856"/>
        <a:ext cx="2502012" cy="738853"/>
      </dsp:txXfrm>
    </dsp:sp>
    <dsp:sp modelId="{B778882F-E1EF-4BEF-AF64-EEB95733AE80}">
      <dsp:nvSpPr>
        <dsp:cNvPr id="0" name=""/>
        <dsp:cNvSpPr/>
      </dsp:nvSpPr>
      <dsp:spPr>
        <a:xfrm>
          <a:off x="406292" y="2653405"/>
          <a:ext cx="1081755" cy="1081755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32F20-E8A5-4BBE-95E2-4A2AD5E4E0B2}">
      <dsp:nvSpPr>
        <dsp:cNvPr id="0" name=""/>
        <dsp:cNvSpPr/>
      </dsp:nvSpPr>
      <dsp:spPr>
        <a:xfrm rot="10800000">
          <a:off x="947170" y="4127164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/>
        </a:p>
      </dsp:txBody>
      <dsp:txXfrm rot="10800000">
        <a:off x="1131883" y="4127164"/>
        <a:ext cx="2502012" cy="738853"/>
      </dsp:txXfrm>
    </dsp:sp>
    <dsp:sp modelId="{FE116DF0-5BC2-4A76-9485-3488B4FC4F64}">
      <dsp:nvSpPr>
        <dsp:cNvPr id="0" name=""/>
        <dsp:cNvSpPr/>
      </dsp:nvSpPr>
      <dsp:spPr>
        <a:xfrm>
          <a:off x="406292" y="3955714"/>
          <a:ext cx="1081755" cy="1081755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B02D34-F19C-4C72-B62C-244AA32F6A7B}">
      <dsp:nvSpPr>
        <dsp:cNvPr id="0" name=""/>
        <dsp:cNvSpPr/>
      </dsp:nvSpPr>
      <dsp:spPr>
        <a:xfrm rot="10800000">
          <a:off x="1039344" y="137658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/>
        </a:p>
      </dsp:txBody>
      <dsp:txXfrm rot="10800000">
        <a:off x="1241650" y="137658"/>
        <a:ext cx="2485474" cy="809223"/>
      </dsp:txXfrm>
    </dsp:sp>
    <dsp:sp modelId="{4A7FFB78-87CA-472B-9135-B3C70E612FD4}">
      <dsp:nvSpPr>
        <dsp:cNvPr id="0" name=""/>
        <dsp:cNvSpPr/>
      </dsp:nvSpPr>
      <dsp:spPr>
        <a:xfrm>
          <a:off x="407728" y="3788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AE80C-D190-4537-8ADA-70A16162E763}">
      <dsp:nvSpPr>
        <dsp:cNvPr id="0" name=""/>
        <dsp:cNvSpPr/>
      </dsp:nvSpPr>
      <dsp:spPr>
        <a:xfrm rot="10800000">
          <a:off x="946266" y="1456350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/>
        </a:p>
      </dsp:txBody>
      <dsp:txXfrm rot="10800000">
        <a:off x="1148572" y="1456350"/>
        <a:ext cx="2485474" cy="809223"/>
      </dsp:txXfrm>
    </dsp:sp>
    <dsp:sp modelId="{7E6BF269-D850-46ED-8295-E3F0E947C8EE}">
      <dsp:nvSpPr>
        <dsp:cNvPr id="0" name=""/>
        <dsp:cNvSpPr/>
      </dsp:nvSpPr>
      <dsp:spPr>
        <a:xfrm>
          <a:off x="407728" y="1322424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6754BD-358D-4285-AE32-A7C5845D0B0B}">
      <dsp:nvSpPr>
        <dsp:cNvPr id="0" name=""/>
        <dsp:cNvSpPr/>
      </dsp:nvSpPr>
      <dsp:spPr>
        <a:xfrm rot="10800000">
          <a:off x="946266" y="2774986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/>
        </a:p>
      </dsp:txBody>
      <dsp:txXfrm rot="10800000">
        <a:off x="1148572" y="2774986"/>
        <a:ext cx="2485474" cy="809223"/>
      </dsp:txXfrm>
    </dsp:sp>
    <dsp:sp modelId="{CADB5CB3-3655-4D8B-99D5-9FF2C995E114}">
      <dsp:nvSpPr>
        <dsp:cNvPr id="0" name=""/>
        <dsp:cNvSpPr/>
      </dsp:nvSpPr>
      <dsp:spPr>
        <a:xfrm>
          <a:off x="407728" y="2641059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DFFDB-5421-4E98-9F27-CC9EFEC46281}">
      <dsp:nvSpPr>
        <dsp:cNvPr id="0" name=""/>
        <dsp:cNvSpPr/>
      </dsp:nvSpPr>
      <dsp:spPr>
        <a:xfrm rot="10800000">
          <a:off x="946266" y="4093621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/>
        </a:p>
      </dsp:txBody>
      <dsp:txXfrm rot="10800000">
        <a:off x="1148572" y="4093621"/>
        <a:ext cx="2485474" cy="809223"/>
      </dsp:txXfrm>
    </dsp:sp>
    <dsp:sp modelId="{2AAB35E9-74CB-4E9C-8EB9-C37081A65932}">
      <dsp:nvSpPr>
        <dsp:cNvPr id="0" name=""/>
        <dsp:cNvSpPr/>
      </dsp:nvSpPr>
      <dsp:spPr>
        <a:xfrm>
          <a:off x="407728" y="3959695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B1EAB-6A2A-41C0-82A1-27FC64CA69B8}">
      <dsp:nvSpPr>
        <dsp:cNvPr id="0" name=""/>
        <dsp:cNvSpPr/>
      </dsp:nvSpPr>
      <dsp:spPr>
        <a:xfrm rot="10800000">
          <a:off x="962756" y="197390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  dřevozpracující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47469" y="197390"/>
        <a:ext cx="2502012" cy="738853"/>
      </dsp:txXfrm>
    </dsp:sp>
    <dsp:sp modelId="{E07B7B9F-8293-4B5D-9345-F1F8C2ACE7A9}">
      <dsp:nvSpPr>
        <dsp:cNvPr id="0" name=""/>
        <dsp:cNvSpPr/>
      </dsp:nvSpPr>
      <dsp:spPr>
        <a:xfrm>
          <a:off x="390706" y="3090"/>
          <a:ext cx="1144099" cy="11274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F7D24-2841-4653-8498-1B607BC7117E}">
      <dsp:nvSpPr>
        <dsp:cNvPr id="0" name=""/>
        <dsp:cNvSpPr/>
      </dsp:nvSpPr>
      <dsp:spPr>
        <a:xfrm rot="10800000">
          <a:off x="947170" y="1522548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papírenský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31883" y="1522548"/>
        <a:ext cx="2502012" cy="738853"/>
      </dsp:txXfrm>
    </dsp:sp>
    <dsp:sp modelId="{76BE10F3-C579-41FD-B398-C631F02C6944}">
      <dsp:nvSpPr>
        <dsp:cNvPr id="0" name=""/>
        <dsp:cNvSpPr/>
      </dsp:nvSpPr>
      <dsp:spPr>
        <a:xfrm>
          <a:off x="406292" y="1351097"/>
          <a:ext cx="1081755" cy="108175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F93D3-8D85-4267-9BE3-398EF0CD9240}">
      <dsp:nvSpPr>
        <dsp:cNvPr id="0" name=""/>
        <dsp:cNvSpPr/>
      </dsp:nvSpPr>
      <dsp:spPr>
        <a:xfrm rot="10800000">
          <a:off x="947170" y="2824856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obuvnický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31883" y="2824856"/>
        <a:ext cx="2502012" cy="738853"/>
      </dsp:txXfrm>
    </dsp:sp>
    <dsp:sp modelId="{B778882F-E1EF-4BEF-AF64-EEB95733AE80}">
      <dsp:nvSpPr>
        <dsp:cNvPr id="0" name=""/>
        <dsp:cNvSpPr/>
      </dsp:nvSpPr>
      <dsp:spPr>
        <a:xfrm>
          <a:off x="406292" y="2653405"/>
          <a:ext cx="1081755" cy="1081755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32F20-E8A5-4BBE-95E2-4A2AD5E4E0B2}">
      <dsp:nvSpPr>
        <dsp:cNvPr id="0" name=""/>
        <dsp:cNvSpPr/>
      </dsp:nvSpPr>
      <dsp:spPr>
        <a:xfrm rot="10800000">
          <a:off x="947170" y="4127164"/>
          <a:ext cx="2686725" cy="73885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814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potravinářský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31883" y="4127164"/>
        <a:ext cx="2502012" cy="738853"/>
      </dsp:txXfrm>
    </dsp:sp>
    <dsp:sp modelId="{FE116DF0-5BC2-4A76-9485-3488B4FC4F64}">
      <dsp:nvSpPr>
        <dsp:cNvPr id="0" name=""/>
        <dsp:cNvSpPr/>
      </dsp:nvSpPr>
      <dsp:spPr>
        <a:xfrm>
          <a:off x="406292" y="3955714"/>
          <a:ext cx="1081755" cy="1081755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B02D34-F19C-4C72-B62C-244AA32F6A7B}">
      <dsp:nvSpPr>
        <dsp:cNvPr id="0" name=""/>
        <dsp:cNvSpPr/>
      </dsp:nvSpPr>
      <dsp:spPr>
        <a:xfrm rot="10800000">
          <a:off x="935085" y="144018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polygrafický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37391" y="144018"/>
        <a:ext cx="2485474" cy="809223"/>
      </dsp:txXfrm>
    </dsp:sp>
    <dsp:sp modelId="{4A7FFB78-87CA-472B-9135-B3C70E612FD4}">
      <dsp:nvSpPr>
        <dsp:cNvPr id="0" name=""/>
        <dsp:cNvSpPr/>
      </dsp:nvSpPr>
      <dsp:spPr>
        <a:xfrm>
          <a:off x="407728" y="3788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AE80C-D190-4537-8ADA-70A16162E763}">
      <dsp:nvSpPr>
        <dsp:cNvPr id="0" name=""/>
        <dsp:cNvSpPr/>
      </dsp:nvSpPr>
      <dsp:spPr>
        <a:xfrm rot="10800000">
          <a:off x="946266" y="1456350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keramický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48572" y="1456350"/>
        <a:ext cx="2485474" cy="809223"/>
      </dsp:txXfrm>
    </dsp:sp>
    <dsp:sp modelId="{7E6BF269-D850-46ED-8295-E3F0E947C8EE}">
      <dsp:nvSpPr>
        <dsp:cNvPr id="0" name=""/>
        <dsp:cNvSpPr/>
      </dsp:nvSpPr>
      <dsp:spPr>
        <a:xfrm>
          <a:off x="407728" y="1322424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6754BD-358D-4285-AE32-A7C5845D0B0B}">
      <dsp:nvSpPr>
        <dsp:cNvPr id="0" name=""/>
        <dsp:cNvSpPr/>
      </dsp:nvSpPr>
      <dsp:spPr>
        <a:xfrm rot="10800000">
          <a:off x="946266" y="2774986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farmaceutický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48572" y="2774986"/>
        <a:ext cx="2485474" cy="809223"/>
      </dsp:txXfrm>
    </dsp:sp>
    <dsp:sp modelId="{CADB5CB3-3655-4D8B-99D5-9FF2C995E114}">
      <dsp:nvSpPr>
        <dsp:cNvPr id="0" name=""/>
        <dsp:cNvSpPr/>
      </dsp:nvSpPr>
      <dsp:spPr>
        <a:xfrm>
          <a:off x="407728" y="2641059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DFFDB-5421-4E98-9F27-CC9EFEC46281}">
      <dsp:nvSpPr>
        <dsp:cNvPr id="0" name=""/>
        <dsp:cNvSpPr/>
      </dsp:nvSpPr>
      <dsp:spPr>
        <a:xfrm rot="10800000">
          <a:off x="946266" y="4093621"/>
          <a:ext cx="2687780" cy="809223"/>
        </a:xfrm>
        <a:prstGeom prst="homePlat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6845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textilní</a:t>
          </a:r>
          <a:endParaRPr lang="cs-CZ" sz="2400" kern="1200" dirty="0">
            <a:solidFill>
              <a:srgbClr val="FF0000"/>
            </a:solidFill>
          </a:endParaRPr>
        </a:p>
      </dsp:txBody>
      <dsp:txXfrm rot="10800000">
        <a:off x="1148572" y="4093621"/>
        <a:ext cx="2485474" cy="809223"/>
      </dsp:txXfrm>
    </dsp:sp>
    <dsp:sp modelId="{2AAB35E9-74CB-4E9C-8EB9-C37081A65932}">
      <dsp:nvSpPr>
        <dsp:cNvPr id="0" name=""/>
        <dsp:cNvSpPr/>
      </dsp:nvSpPr>
      <dsp:spPr>
        <a:xfrm>
          <a:off x="407728" y="3959695"/>
          <a:ext cx="1077076" cy="107707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90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#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#4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3.12.2012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VY_52_INOVACE_32_ZEMĚPIS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Průmysl světa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8.-9.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264696" cy="1152128"/>
          </a:xfrm>
          <a:solidFill>
            <a:schemeClr val="tx1">
              <a:lumMod val="85000"/>
            </a:schemeClr>
          </a:solidFill>
          <a:ln>
            <a:solidFill>
              <a:schemeClr val="tx2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PRŮMYSL  SVĚTA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" name="Picture 2" descr="C:\Users\Čapková\AppData\Local\Microsoft\Windows\Temporary Internet Files\Content.IE5\QGGTFEYP\MP9004065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926105">
            <a:off x="562562" y="2192427"/>
            <a:ext cx="1872706" cy="1608207"/>
          </a:xfrm>
          <a:prstGeom prst="rect">
            <a:avLst/>
          </a:prstGeom>
          <a:noFill/>
        </p:spPr>
      </p:pic>
      <p:pic>
        <p:nvPicPr>
          <p:cNvPr id="11" name="Picture 2" descr="C:\Users\Čapková\AppData\Local\Microsoft\Windows\Temporary Internet Files\Content.IE5\VSBY4TMG\MP9004228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72396" flipH="1">
            <a:off x="6783486" y="2285705"/>
            <a:ext cx="1731639" cy="1435910"/>
          </a:xfrm>
          <a:prstGeom prst="rect">
            <a:avLst/>
          </a:prstGeom>
          <a:noFill/>
        </p:spPr>
      </p:pic>
      <p:pic>
        <p:nvPicPr>
          <p:cNvPr id="12" name="Picture 32" descr="C:\Users\Čapková\AppData\Local\Microsoft\Windows\Temporary Internet Files\Content.IE5\QGGTFEYP\MP9004004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797152"/>
            <a:ext cx="1748445" cy="1728192"/>
          </a:xfrm>
          <a:prstGeom prst="rect">
            <a:avLst/>
          </a:prstGeom>
          <a:noFill/>
        </p:spPr>
      </p:pic>
      <p:pic>
        <p:nvPicPr>
          <p:cNvPr id="13" name="Picture 7" descr="C:\Users\Čapková\AppData\Local\Microsoft\Windows\Temporary Internet Files\Content.IE5\7I13AOHP\MP9004033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725144"/>
            <a:ext cx="1700808" cy="1728192"/>
          </a:xfrm>
          <a:prstGeom prst="rect">
            <a:avLst/>
          </a:prstGeom>
          <a:noFill/>
        </p:spPr>
      </p:pic>
      <p:pic>
        <p:nvPicPr>
          <p:cNvPr id="14" name="Picture 30" descr="C:\Users\Čapková\AppData\Local\Microsoft\Windows\Temporary Internet Files\Content.IE5\QGGTFEYP\MP9004486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3140968"/>
            <a:ext cx="3493790" cy="232508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83768" y="404664"/>
            <a:ext cx="4464496" cy="1008112"/>
          </a:xfrm>
          <a:prstGeom prst="roundRect">
            <a:avLst>
              <a:gd name="adj" fmla="val 20790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smtClean="0">
                <a:solidFill>
                  <a:schemeClr val="tx2">
                    <a:lumMod val="75000"/>
                  </a:schemeClr>
                </a:solidFill>
              </a:rPr>
              <a:t>PRŮMYSL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835696" y="1988840"/>
          <a:ext cx="5997352" cy="3156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8676"/>
                <a:gridCol w="2998676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9082768"/>
              </p:ext>
            </p:extLst>
          </p:nvPr>
        </p:nvGraphicFramePr>
        <p:xfrm>
          <a:off x="755576" y="1772816"/>
          <a:ext cx="7632848" cy="32403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816424"/>
                <a:gridCol w="3816424"/>
              </a:tblGrid>
              <a:tr h="540060">
                <a:tc>
                  <a:txBody>
                    <a:bodyPr/>
                    <a:lstStyle/>
                    <a:p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1. 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HOSPODÁŘSKÝ SEKTOR </a:t>
                      </a:r>
                      <a:r>
                        <a:rPr lang="cs-CZ" sz="12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(prvovýroba)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 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HOSPODÁŘSKÝ SEKTOR (</a:t>
                      </a:r>
                      <a:r>
                        <a:rPr lang="cs-CZ" sz="12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druhovýroba)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PRŮMYSLOVÁ</a:t>
                      </a:r>
                      <a:r>
                        <a:rPr lang="cs-CZ" sz="2000" baseline="0" dirty="0" smtClean="0"/>
                        <a:t> REVOLUCE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VĚDECKO-TECHNICKÁ REVOLUCE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ODVĚTVÍ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Nadpis 9"/>
          <p:cNvSpPr txBox="1">
            <a:spLocks noGrp="1"/>
          </p:cNvSpPr>
          <p:nvPr>
            <p:ph type="title"/>
          </p:nvPr>
        </p:nvSpPr>
        <p:spPr>
          <a:xfrm>
            <a:off x="2411760" y="476672"/>
            <a:ext cx="4392488" cy="8640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n-lt"/>
                <a:ea typeface="+mj-ea"/>
                <a:cs typeface="+mj-cs"/>
              </a:rPr>
              <a:t>Přiřaď pojmy: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5517232"/>
            <a:ext cx="777686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  strojírenství, zpracovatelský a spotřební průmysl, </a:t>
            </a:r>
          </a:p>
          <a:p>
            <a:pPr algn="ctr"/>
            <a:r>
              <a:rPr lang="cs-CZ" sz="2000" dirty="0" smtClean="0"/>
              <a:t>   18. a 19. století, elektrotechnika, těžební průmysl, druhá </a:t>
            </a:r>
            <a:r>
              <a:rPr lang="cs-CZ" sz="2000" dirty="0" err="1" smtClean="0"/>
              <a:t>pol</a:t>
            </a:r>
            <a:r>
              <a:rPr lang="cs-CZ" sz="2000" dirty="0" smtClean="0"/>
              <a:t>. 20. století  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835696" y="1988840"/>
          <a:ext cx="5997352" cy="3156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8676"/>
                <a:gridCol w="2998676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916832"/>
          <a:ext cx="7200800" cy="3384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  <a:gridCol w="3600400"/>
              </a:tblGrid>
              <a:tr h="564063">
                <a:tc>
                  <a:txBody>
                    <a:bodyPr/>
                    <a:lstStyle/>
                    <a:p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1.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HOSPODÁŘSKÝ SEKTOR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těžební</a:t>
                      </a:r>
                      <a:r>
                        <a:rPr lang="cs-CZ" b="0" cap="none" spc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  průmysl</a:t>
                      </a:r>
                      <a:endParaRPr lang="cs-CZ" b="0" cap="none" spc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HOSPODÁŘSKÝ SEKTOR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cap="none" spc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zpracovatelský</a:t>
                      </a:r>
                      <a:r>
                        <a:rPr lang="cs-CZ" b="0" cap="none" spc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 a spotřební průmysl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PRŮMYSLOVÁ</a:t>
                      </a:r>
                      <a:r>
                        <a:rPr lang="cs-CZ" sz="2000" baseline="0" dirty="0" smtClean="0"/>
                        <a:t> REVOLUCE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18. a 19. století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VĚDECKO-TECHNICKÁ REVOLUCE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druhá </a:t>
                      </a:r>
                      <a:r>
                        <a:rPr lang="cs-CZ" sz="1800" dirty="0" err="1" smtClean="0">
                          <a:solidFill>
                            <a:srgbClr val="FF0000"/>
                          </a:solidFill>
                        </a:rPr>
                        <a:t>pol</a:t>
                      </a:r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. 20. století 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ODVĚTVÍ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strojírenství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elektrotechnika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Nadpis 9"/>
          <p:cNvSpPr txBox="1">
            <a:spLocks noGrp="1"/>
          </p:cNvSpPr>
          <p:nvPr>
            <p:ph type="title"/>
          </p:nvPr>
        </p:nvSpPr>
        <p:spPr>
          <a:xfrm>
            <a:off x="2483768" y="548680"/>
            <a:ext cx="4392488" cy="864096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835696" y="1988840"/>
          <a:ext cx="5997352" cy="3156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8676"/>
                <a:gridCol w="2998676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772816"/>
          <a:ext cx="7200800" cy="388843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600400"/>
                <a:gridCol w="3600400"/>
              </a:tblGrid>
              <a:tr h="777686">
                <a:tc>
                  <a:txBody>
                    <a:bodyPr/>
                    <a:lstStyle/>
                    <a:p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těžební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chemický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strojírenský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sklářský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potravinářský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Nadpis 9"/>
          <p:cNvSpPr txBox="1">
            <a:spLocks noGrp="1"/>
          </p:cNvSpPr>
          <p:nvPr>
            <p:ph type="title"/>
          </p:nvPr>
        </p:nvSpPr>
        <p:spPr>
          <a:xfrm>
            <a:off x="971600" y="548680"/>
            <a:ext cx="7200800" cy="8640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+mn-lt"/>
                <a:ea typeface="+mj-ea"/>
                <a:cs typeface="+mj-cs"/>
              </a:rPr>
              <a:t>Přiřaď </a:t>
            </a:r>
            <a:r>
              <a:rPr lang="cs-CZ" sz="2800" dirty="0" smtClean="0">
                <a:latin typeface="+mn-lt"/>
              </a:rPr>
              <a:t>důležitou podmínku pro rozmístění průmyslového odvětví</a:t>
            </a:r>
            <a:r>
              <a:rPr lang="cs-CZ" sz="2800" dirty="0" smtClean="0">
                <a:latin typeface="+mn-lt"/>
                <a:ea typeface="+mj-ea"/>
                <a:cs typeface="+mj-cs"/>
              </a:rPr>
              <a:t>: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9592" y="6021288"/>
            <a:ext cx="741682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 tradice, voda, odbyt výrobků, kvalifikace pracovníků, dostatek surovin  </a:t>
            </a:r>
            <a:endParaRPr lang="cs-CZ" sz="2000" dirty="0"/>
          </a:p>
        </p:txBody>
      </p:sp>
      <p:pic>
        <p:nvPicPr>
          <p:cNvPr id="6" name="Picture 49" descr="C:\Users\Čapková\AppData\Local\Microsoft\Windows\Temporary Internet Files\Content.IE5\6A1BRA00\MP9002160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1080120" cy="792088"/>
          </a:xfrm>
          <a:prstGeom prst="rect">
            <a:avLst/>
          </a:prstGeom>
          <a:noFill/>
        </p:spPr>
      </p:pic>
      <p:pic>
        <p:nvPicPr>
          <p:cNvPr id="7" name="Picture 30" descr="C:\Users\Čapková\AppData\Local\Microsoft\Windows\Temporary Internet Files\Content.IE5\QGGTFEYP\MP9004486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564904"/>
            <a:ext cx="1082030" cy="792088"/>
          </a:xfrm>
          <a:prstGeom prst="rect">
            <a:avLst/>
          </a:prstGeom>
          <a:noFill/>
        </p:spPr>
      </p:pic>
      <p:pic>
        <p:nvPicPr>
          <p:cNvPr id="10" name="Picture 98" descr="C:\Users\Čapková\AppData\Local\Microsoft\Windows\Temporary Internet Files\Content.IE5\VSBY4TMG\MP9004012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356992"/>
            <a:ext cx="1080120" cy="792088"/>
          </a:xfrm>
          <a:prstGeom prst="rect">
            <a:avLst/>
          </a:prstGeom>
          <a:noFill/>
        </p:spPr>
      </p:pic>
      <p:pic>
        <p:nvPicPr>
          <p:cNvPr id="11" name="Picture 35" descr="C:\Users\Čapková\AppData\Local\Microsoft\Windows\Temporary Internet Files\Content.IE5\QGGTFEYP\MP9001790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149080"/>
            <a:ext cx="1080120" cy="721435"/>
          </a:xfrm>
          <a:prstGeom prst="rect">
            <a:avLst/>
          </a:prstGeom>
          <a:noFill/>
        </p:spPr>
      </p:pic>
      <p:pic>
        <p:nvPicPr>
          <p:cNvPr id="12" name="Picture 9" descr="C:\Users\Čapková\AppData\Local\Microsoft\Windows\Temporary Internet Files\Content.IE5\VSBY4TMG\MC90044177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869160"/>
            <a:ext cx="1080120" cy="79208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835696" y="1988840"/>
          <a:ext cx="5997352" cy="3156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8676"/>
                <a:gridCol w="2998676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772816"/>
          <a:ext cx="7200800" cy="388843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600400"/>
                <a:gridCol w="3600400"/>
              </a:tblGrid>
              <a:tr h="777686">
                <a:tc>
                  <a:txBody>
                    <a:bodyPr/>
                    <a:lstStyle/>
                    <a:p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těžební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dostatek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 surovin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chemický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voda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strojírenský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kvalifikace pracovníků</a:t>
                      </a:r>
                    </a:p>
                    <a:p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sklářský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tradice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potravinářský</a:t>
                      </a:r>
                      <a:r>
                        <a:rPr lang="cs-CZ" sz="2000" baseline="0" dirty="0" smtClean="0"/>
                        <a:t> průmysl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odbyt výrobků</a:t>
                      </a:r>
                    </a:p>
                    <a:p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Nadpis 9"/>
          <p:cNvSpPr txBox="1">
            <a:spLocks noGrp="1"/>
          </p:cNvSpPr>
          <p:nvPr>
            <p:ph type="title"/>
          </p:nvPr>
        </p:nvSpPr>
        <p:spPr>
          <a:xfrm>
            <a:off x="971600" y="548680"/>
            <a:ext cx="7200800" cy="864096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</a:bodyPr>
          <a:lstStyle/>
          <a:p>
            <a:pPr lvl="0"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pic>
        <p:nvPicPr>
          <p:cNvPr id="6" name="Picture 49" descr="C:\Users\Čapková\AppData\Local\Microsoft\Windows\Temporary Internet Files\Content.IE5\6A1BRA00\MP9002160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1080120" cy="792088"/>
          </a:xfrm>
          <a:prstGeom prst="rect">
            <a:avLst/>
          </a:prstGeom>
          <a:noFill/>
        </p:spPr>
      </p:pic>
      <p:pic>
        <p:nvPicPr>
          <p:cNvPr id="7" name="Picture 30" descr="C:\Users\Čapková\AppData\Local\Microsoft\Windows\Temporary Internet Files\Content.IE5\QGGTFEYP\MP9004486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564904"/>
            <a:ext cx="1082030" cy="792088"/>
          </a:xfrm>
          <a:prstGeom prst="rect">
            <a:avLst/>
          </a:prstGeom>
          <a:noFill/>
        </p:spPr>
      </p:pic>
      <p:pic>
        <p:nvPicPr>
          <p:cNvPr id="10" name="Picture 98" descr="C:\Users\Čapková\AppData\Local\Microsoft\Windows\Temporary Internet Files\Content.IE5\VSBY4TMG\MP9004012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356992"/>
            <a:ext cx="1080120" cy="792088"/>
          </a:xfrm>
          <a:prstGeom prst="rect">
            <a:avLst/>
          </a:prstGeom>
          <a:noFill/>
        </p:spPr>
      </p:pic>
      <p:pic>
        <p:nvPicPr>
          <p:cNvPr id="11" name="Picture 35" descr="C:\Users\Čapková\AppData\Local\Microsoft\Windows\Temporary Internet Files\Content.IE5\QGGTFEYP\MP9001790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149080"/>
            <a:ext cx="1080120" cy="721435"/>
          </a:xfrm>
          <a:prstGeom prst="rect">
            <a:avLst/>
          </a:prstGeom>
          <a:noFill/>
        </p:spPr>
      </p:pic>
      <p:pic>
        <p:nvPicPr>
          <p:cNvPr id="12" name="Picture 9" descr="C:\Users\Čapková\AppData\Local\Microsoft\Windows\Temporary Internet Files\Content.IE5\VSBY4TMG\MC90044177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869160"/>
            <a:ext cx="1080120" cy="7920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08558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Hlavní 3 světové průmyslové oblasti jsou: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severovýchod USA, Japonsko, středoevropská oblast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severovýchod USA, západoevropská oblast, východní Čína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/>
              <a:t>s</a:t>
            </a:r>
            <a:r>
              <a:rPr lang="cs-CZ" sz="2400" dirty="0" smtClean="0"/>
              <a:t>everovýchod USA, Japonsko, západoevropská oblast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3645024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Nejvíce životní prostředí poškozuje průmysl: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437112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těžební, strojírenský, textilní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těžební, chemický, hutnický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chemický, hutnický, potravinářský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340768"/>
            <a:ext cx="8085584" cy="57606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00B0F0"/>
                </a:solidFill>
              </a:rPr>
              <a:t>Hlavní 3 světové průmyslové oblasti jsou: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severovýchod USA, Japonsko, středoevropská oblast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severovýchod USA, západoevropská oblast, východní Čína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severovýchod USA, Japonsko, západoevropská oblast</a:t>
            </a:r>
          </a:p>
          <a:p>
            <a:pPr marL="514350" indent="-514350">
              <a:buFont typeface="+mj-lt"/>
              <a:buAutoNum type="alphaLcParenR"/>
            </a:pPr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59024" y="3933056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</a:t>
            </a:r>
            <a:r>
              <a:rPr lang="cs-CZ" sz="2400" b="1" dirty="0" smtClean="0">
                <a:solidFill>
                  <a:srgbClr val="00B0F0"/>
                </a:solidFill>
              </a:rPr>
              <a:t>Nejvíce životní prostředí poškozuje průmysl: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4653136"/>
            <a:ext cx="77768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těžební, strojírenský, textilní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těžební, chemický, hutnický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chemický, hutnický, potravinářský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63888" y="5486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Doplň názvy nerostných surovin, v závorce uveď alespoň jednu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2276872"/>
          <a:ext cx="8229600" cy="3993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395536" y="1700808"/>
            <a:ext cx="820891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Nerostné suroviny dělíme na: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2060848"/>
          <a:ext cx="822960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395536" y="1340768"/>
            <a:ext cx="820891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Nerostné suroviny dělíme na: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40466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08558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Nejvíce elektrické energie se ve světě vyrábí: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tepelných elektrárnách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ve vodních elektrárnách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jaderných elektrárnách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ostatních typech (větrných, geotermálních, solárních,..)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pic>
        <p:nvPicPr>
          <p:cNvPr id="6" name="Picture 2" descr="C:\Users\Čapková\AppData\Local\Microsoft\Windows\Temporary Internet Files\Content.IE5\7I13AOHP\MP9001851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01008"/>
            <a:ext cx="2204327" cy="1440160"/>
          </a:xfrm>
          <a:prstGeom prst="rect">
            <a:avLst/>
          </a:prstGeom>
          <a:noFill/>
        </p:spPr>
      </p:pic>
      <p:pic>
        <p:nvPicPr>
          <p:cNvPr id="7" name="Picture 4" descr="C:\Users\Čapková\AppData\Local\Microsoft\Windows\Temporary Internet Files\Content.IE5\QGGTFEYP\MP9004243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229200"/>
            <a:ext cx="2088232" cy="1368152"/>
          </a:xfrm>
          <a:prstGeom prst="rect">
            <a:avLst/>
          </a:prstGeom>
          <a:noFill/>
        </p:spPr>
      </p:pic>
      <p:pic>
        <p:nvPicPr>
          <p:cNvPr id="9" name="Picture 60" descr="C:\Users\Čapková\AppData\Local\Microsoft\Windows\Temporary Internet Files\Content.IE5\VSBY4TMG\MP9004065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501008"/>
            <a:ext cx="2088232" cy="1440160"/>
          </a:xfrm>
          <a:prstGeom prst="rect">
            <a:avLst/>
          </a:prstGeom>
          <a:noFill/>
        </p:spPr>
      </p:pic>
      <p:pic>
        <p:nvPicPr>
          <p:cNvPr id="10" name="Picture 26" descr="C:\Users\Čapková\AppData\Local\Microsoft\Windows\Temporary Internet Files\Content.IE5\7I13AOHP\MP9004371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501008"/>
            <a:ext cx="2016224" cy="1440160"/>
          </a:xfrm>
          <a:prstGeom prst="rect">
            <a:avLst/>
          </a:prstGeom>
          <a:noFill/>
        </p:spPr>
      </p:pic>
      <p:pic>
        <p:nvPicPr>
          <p:cNvPr id="11" name="Picture 71" descr="C:\Users\Čapková\AppData\Local\Microsoft\Windows\Temporary Internet Files\Content.IE5\6A1BRA00\MP9004333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5229200"/>
            <a:ext cx="2016224" cy="134296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08558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smtClean="0">
                <a:solidFill>
                  <a:srgbClr val="00B0F0"/>
                </a:solidFill>
              </a:rPr>
              <a:t>Nejvíce elektrické energie se ve světě vyrábí: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v tepelných elektrárnách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ve vodních elektrárnách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 jaderných elektrárnách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 ostatních typech (větrných, geotermálních, solárních,..)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pic>
        <p:nvPicPr>
          <p:cNvPr id="6" name="Picture 2" descr="C:\Users\Čapková\AppData\Local\Microsoft\Windows\Temporary Internet Files\Content.IE5\7I13AOHP\MP9001851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01008"/>
            <a:ext cx="2204327" cy="14401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</p:pic>
      <p:pic>
        <p:nvPicPr>
          <p:cNvPr id="7" name="Picture 4" descr="C:\Users\Čapková\AppData\Local\Microsoft\Windows\Temporary Internet Files\Content.IE5\QGGTFEYP\MP9004243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229200"/>
            <a:ext cx="2088232" cy="1368152"/>
          </a:xfrm>
          <a:prstGeom prst="rect">
            <a:avLst/>
          </a:prstGeom>
          <a:noFill/>
        </p:spPr>
      </p:pic>
      <p:pic>
        <p:nvPicPr>
          <p:cNvPr id="9" name="Picture 60" descr="C:\Users\Čapková\AppData\Local\Microsoft\Windows\Temporary Internet Files\Content.IE5\VSBY4TMG\MP9004065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501008"/>
            <a:ext cx="2088232" cy="1440160"/>
          </a:xfrm>
          <a:prstGeom prst="rect">
            <a:avLst/>
          </a:prstGeom>
          <a:noFill/>
        </p:spPr>
      </p:pic>
      <p:pic>
        <p:nvPicPr>
          <p:cNvPr id="10" name="Picture 26" descr="C:\Users\Čapková\AppData\Local\Microsoft\Windows\Temporary Internet Files\Content.IE5\7I13AOHP\MP9004371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501008"/>
            <a:ext cx="2016224" cy="1440160"/>
          </a:xfrm>
          <a:prstGeom prst="rect">
            <a:avLst/>
          </a:prstGeom>
          <a:noFill/>
        </p:spPr>
      </p:pic>
      <p:pic>
        <p:nvPicPr>
          <p:cNvPr id="11" name="Picture 71" descr="C:\Users\Čapková\AppData\Local\Microsoft\Windows\Temporary Internet Files\Content.IE5\6A1BRA00\MP9004333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5229200"/>
            <a:ext cx="2016224" cy="134296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563888" y="33265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K obrázkům přiřaď odvětví spotřebního průmyslu: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87844300"/>
              </p:ext>
            </p:extLst>
          </p:nvPr>
        </p:nvGraphicFramePr>
        <p:xfrm>
          <a:off x="457200" y="1412776"/>
          <a:ext cx="4040188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 flipV="1">
            <a:off x="4645025" y="1484784"/>
            <a:ext cx="4041775" cy="5032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517304625"/>
              </p:ext>
            </p:extLst>
          </p:nvPr>
        </p:nvGraphicFramePr>
        <p:xfrm>
          <a:off x="4645025" y="1484784"/>
          <a:ext cx="4041775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64765680"/>
              </p:ext>
            </p:extLst>
          </p:nvPr>
        </p:nvGraphicFramePr>
        <p:xfrm>
          <a:off x="457200" y="1412776"/>
          <a:ext cx="4040188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 flipV="1">
            <a:off x="4645025" y="1484784"/>
            <a:ext cx="4041775" cy="5032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171577589"/>
              </p:ext>
            </p:extLst>
          </p:nvPr>
        </p:nvGraphicFramePr>
        <p:xfrm>
          <a:off x="4645025" y="1484784"/>
          <a:ext cx="4041775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z učiva o </a:t>
            </a:r>
            <a:r>
              <a:rPr lang="cs-CZ" sz="2400" dirty="0" smtClean="0">
                <a:solidFill>
                  <a:schemeClr val="tx1"/>
                </a:solidFill>
              </a:rPr>
              <a:t>průmyslu světa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atlasy světa, učebnicemi a svými poznámkami.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Vlastní zdroj.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Použité obrázky z Otevřené galerie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1"/>
                </a:solidFill>
                <a:hlinkClick r:id="rId2"/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2414</TotalTime>
  <Words>558</Words>
  <Application>Microsoft Office PowerPoint</Application>
  <PresentationFormat>Předvádění na obrazovce (4:3)</PresentationFormat>
  <Paragraphs>140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Vrchol</vt:lpstr>
      <vt:lpstr>Prezentace aplikace PowerPoint</vt:lpstr>
      <vt:lpstr>PRŮMYSL  SVĚTA</vt:lpstr>
      <vt:lpstr>Prezentace aplikace PowerPoint</vt:lpstr>
      <vt:lpstr>Přiřaď pojmy:</vt:lpstr>
      <vt:lpstr>Řešení:</vt:lpstr>
      <vt:lpstr>Přiřaď důležitou podmínku pro rozmístění průmyslového odvětví:</vt:lpstr>
      <vt:lpstr>Řešení:</vt:lpstr>
      <vt:lpstr>Hlavní 3 světové průmyslové oblasti jsou:</vt:lpstr>
      <vt:lpstr>Hlavní 3 světové průmyslové oblasti jsou:</vt:lpstr>
      <vt:lpstr>Doplň názvy nerostných surovin, v závorce uveď alespoň jednu </vt:lpstr>
      <vt:lpstr> </vt:lpstr>
      <vt:lpstr> Nejvíce elektrické energie se ve světě vyrábí:</vt:lpstr>
      <vt:lpstr> Nejvíce elektrické energie se ve světě vyrábí:</vt:lpstr>
      <vt:lpstr>K obrázkům přiřaď odvětví spotřebního průmyslu:</vt:lpstr>
      <vt:lpstr>Řešení: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Čapková</dc:creator>
  <cp:lastModifiedBy>pc</cp:lastModifiedBy>
  <cp:revision>223</cp:revision>
  <dcterms:created xsi:type="dcterms:W3CDTF">2012-03-30T01:27:57Z</dcterms:created>
  <dcterms:modified xsi:type="dcterms:W3CDTF">2012-12-05T07:41:36Z</dcterms:modified>
</cp:coreProperties>
</file>