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8"/>
  </p:notesMasterIdLst>
  <p:sldIdLst>
    <p:sldId id="264" r:id="rId2"/>
    <p:sldId id="259" r:id="rId3"/>
    <p:sldId id="260" r:id="rId4"/>
    <p:sldId id="261" r:id="rId5"/>
    <p:sldId id="262" r:id="rId6"/>
    <p:sldId id="263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516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AAD5A11-3EBC-47AE-AB1C-4F1B938732A7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FFA013E9-5C5D-404D-8688-08171EA7A387}">
      <dgm:prSet phldrT="[Text]" custT="1"/>
      <dgm:spPr/>
      <dgm:t>
        <a:bodyPr/>
        <a:lstStyle/>
        <a:p>
          <a:pPr algn="l"/>
          <a:r>
            <a:rPr lang="cs-CZ" sz="1200" dirty="0" smtClean="0"/>
            <a:t>NÁZEV ŠKOLY: Základní škola a Mateřská škola Nedvědice, okres Brno – venkov, příspěvková organizace </a:t>
          </a:r>
          <a:endParaRPr lang="cs-CZ" sz="1200" dirty="0"/>
        </a:p>
      </dgm:t>
    </dgm:pt>
    <dgm:pt modelId="{21AEB457-3378-4229-AB40-4E994A8F4ECE}" type="sibTrans" cxnId="{518099A6-7684-423A-A846-BA4BAD340A92}">
      <dgm:prSet/>
      <dgm:spPr/>
      <dgm:t>
        <a:bodyPr/>
        <a:lstStyle/>
        <a:p>
          <a:endParaRPr lang="cs-CZ"/>
        </a:p>
      </dgm:t>
    </dgm:pt>
    <dgm:pt modelId="{1B7DEDFA-99C9-4AB3-BF71-AAD457E2A0F0}" type="parTrans" cxnId="{518099A6-7684-423A-A846-BA4BAD340A92}">
      <dgm:prSet/>
      <dgm:spPr/>
      <dgm:t>
        <a:bodyPr/>
        <a:lstStyle/>
        <a:p>
          <a:endParaRPr lang="cs-CZ"/>
        </a:p>
      </dgm:t>
    </dgm:pt>
    <dgm:pt modelId="{A4836DAF-3E6B-4198-A089-B3C0D0384F2B}">
      <dgm:prSet phldrT="[Text]" custT="1"/>
      <dgm:spPr/>
      <dgm:t>
        <a:bodyPr/>
        <a:lstStyle/>
        <a:p>
          <a:pPr algn="l"/>
          <a:r>
            <a:rPr lang="cs-CZ" sz="1200" dirty="0" smtClean="0"/>
            <a:t>AUTOR: Kateřina Křížová</a:t>
          </a:r>
          <a:endParaRPr lang="cs-CZ" sz="1200" dirty="0"/>
        </a:p>
      </dgm:t>
    </dgm:pt>
    <dgm:pt modelId="{25349BB8-8767-4DFD-A7A6-CAA0F89787D4}" type="parTrans" cxnId="{07F8B321-4601-47F8-9FC7-9285D49D4F39}">
      <dgm:prSet/>
      <dgm:spPr/>
      <dgm:t>
        <a:bodyPr/>
        <a:lstStyle/>
        <a:p>
          <a:endParaRPr lang="cs-CZ"/>
        </a:p>
      </dgm:t>
    </dgm:pt>
    <dgm:pt modelId="{BBC1BC97-A9EC-4C3D-ADAF-532BBD85B7D8}" type="sibTrans" cxnId="{07F8B321-4601-47F8-9FC7-9285D49D4F39}">
      <dgm:prSet/>
      <dgm:spPr/>
      <dgm:t>
        <a:bodyPr/>
        <a:lstStyle/>
        <a:p>
          <a:endParaRPr lang="cs-CZ"/>
        </a:p>
      </dgm:t>
    </dgm:pt>
    <dgm:pt modelId="{1D895EAB-76A7-41C6-9C6C-7D303AD4C23C}">
      <dgm:prSet phldrT="[Text]" custT="1"/>
      <dgm:spPr/>
      <dgm:t>
        <a:bodyPr/>
        <a:lstStyle/>
        <a:p>
          <a:pPr algn="l"/>
          <a:r>
            <a:rPr lang="cs-CZ" sz="1200" dirty="0" smtClean="0"/>
            <a:t>NÁZEV:  </a:t>
          </a:r>
          <a:r>
            <a:rPr lang="cs-CZ" sz="1200" baseline="0" dirty="0" smtClean="0"/>
            <a:t>VY_32_INOVACE_01_08</a:t>
          </a:r>
          <a:endParaRPr lang="cs-CZ" sz="1200" dirty="0"/>
        </a:p>
      </dgm:t>
    </dgm:pt>
    <dgm:pt modelId="{87FE4BC2-61B7-471C-8B78-5D86641E63A8}" type="parTrans" cxnId="{B2C82355-7050-49C5-8F88-162BEDA66003}">
      <dgm:prSet/>
      <dgm:spPr/>
      <dgm:t>
        <a:bodyPr/>
        <a:lstStyle/>
        <a:p>
          <a:endParaRPr lang="cs-CZ"/>
        </a:p>
      </dgm:t>
    </dgm:pt>
    <dgm:pt modelId="{C4D425EA-0E87-49C8-84AC-AC71AFF482DE}" type="sibTrans" cxnId="{B2C82355-7050-49C5-8F88-162BEDA66003}">
      <dgm:prSet/>
      <dgm:spPr/>
      <dgm:t>
        <a:bodyPr/>
        <a:lstStyle/>
        <a:p>
          <a:endParaRPr lang="cs-CZ"/>
        </a:p>
      </dgm:t>
    </dgm:pt>
    <dgm:pt modelId="{D9242A4C-F33A-42E2-BFA4-EC80805DCD32}">
      <dgm:prSet phldrT="[Text]" custT="1"/>
      <dgm:spPr/>
      <dgm:t>
        <a:bodyPr/>
        <a:lstStyle/>
        <a:p>
          <a:pPr algn="l"/>
          <a:r>
            <a:rPr lang="cs-CZ" sz="1200" dirty="0" smtClean="0"/>
            <a:t>TEMA</a:t>
          </a:r>
          <a:r>
            <a:rPr lang="cs-CZ" sz="1000" dirty="0" smtClean="0"/>
            <a:t>: </a:t>
          </a:r>
          <a:r>
            <a:rPr lang="cs-CZ" sz="1000" dirty="0" smtClean="0"/>
            <a:t>Vyjmenovaná slova</a:t>
          </a:r>
          <a:endParaRPr lang="cs-CZ" sz="1000" dirty="0"/>
        </a:p>
      </dgm:t>
    </dgm:pt>
    <dgm:pt modelId="{5519F7B6-B010-4CFE-B121-A5CCD896A478}" type="parTrans" cxnId="{FD86FBFE-660C-4329-9810-D4C37BBE3277}">
      <dgm:prSet/>
      <dgm:spPr/>
      <dgm:t>
        <a:bodyPr/>
        <a:lstStyle/>
        <a:p>
          <a:endParaRPr lang="cs-CZ"/>
        </a:p>
      </dgm:t>
    </dgm:pt>
    <dgm:pt modelId="{A72F31FF-F91E-4CC5-B39B-84CB78F86E6F}" type="sibTrans" cxnId="{FD86FBFE-660C-4329-9810-D4C37BBE3277}">
      <dgm:prSet/>
      <dgm:spPr/>
      <dgm:t>
        <a:bodyPr/>
        <a:lstStyle/>
        <a:p>
          <a:endParaRPr lang="cs-CZ"/>
        </a:p>
      </dgm:t>
    </dgm:pt>
    <dgm:pt modelId="{ABD4D77B-BA54-4DFB-A762-4C734220F9AA}">
      <dgm:prSet phldrT="[Text]" custT="1"/>
      <dgm:spPr/>
      <dgm:t>
        <a:bodyPr/>
        <a:lstStyle/>
        <a:p>
          <a:pPr algn="l"/>
          <a:r>
            <a:rPr lang="cs-CZ" sz="1200" smtClean="0"/>
            <a:t>ČÍSLO PROJEKTU</a:t>
          </a:r>
          <a:r>
            <a:rPr lang="cs-CZ" sz="1200" dirty="0" smtClean="0"/>
            <a:t>: 2674/21/7.1.4/2011  </a:t>
          </a:r>
          <a:endParaRPr lang="cs-CZ" sz="1200" dirty="0"/>
        </a:p>
      </dgm:t>
    </dgm:pt>
    <dgm:pt modelId="{B23C100F-6F07-4054-865D-A83554B9640D}" type="parTrans" cxnId="{4D19ECE5-F235-4617-A551-7E73DEE1DBCB}">
      <dgm:prSet/>
      <dgm:spPr/>
      <dgm:t>
        <a:bodyPr/>
        <a:lstStyle/>
        <a:p>
          <a:endParaRPr lang="cs-CZ"/>
        </a:p>
      </dgm:t>
    </dgm:pt>
    <dgm:pt modelId="{820AB950-D65D-44AA-960C-BF27BDEDE2CC}" type="sibTrans" cxnId="{4D19ECE5-F235-4617-A551-7E73DEE1DBCB}">
      <dgm:prSet/>
      <dgm:spPr/>
      <dgm:t>
        <a:bodyPr/>
        <a:lstStyle/>
        <a:p>
          <a:endParaRPr lang="cs-CZ"/>
        </a:p>
      </dgm:t>
    </dgm:pt>
    <dgm:pt modelId="{2D933DCE-BBEA-46A5-98BC-CA41A7DBB761}" type="pres">
      <dgm:prSet presAssocID="{DAAD5A11-3EBC-47AE-AB1C-4F1B938732A7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D3A73299-62A4-4767-8E25-C16133A0B902}" type="pres">
      <dgm:prSet presAssocID="{FFA013E9-5C5D-404D-8688-08171EA7A387}" presName="circle1" presStyleLbl="node1" presStyleIdx="0" presStyleCnt="5"/>
      <dgm:spPr/>
    </dgm:pt>
    <dgm:pt modelId="{EE30B2AF-DDC9-42DB-9092-5595C6257A57}" type="pres">
      <dgm:prSet presAssocID="{FFA013E9-5C5D-404D-8688-08171EA7A387}" presName="space" presStyleCnt="0"/>
      <dgm:spPr/>
    </dgm:pt>
    <dgm:pt modelId="{E1DA18CB-4B0A-4D0C-9459-15C4B327891F}" type="pres">
      <dgm:prSet presAssocID="{FFA013E9-5C5D-404D-8688-08171EA7A387}" presName="rect1" presStyleLbl="alignAcc1" presStyleIdx="0" presStyleCnt="5"/>
      <dgm:spPr/>
      <dgm:t>
        <a:bodyPr/>
        <a:lstStyle/>
        <a:p>
          <a:endParaRPr lang="cs-CZ"/>
        </a:p>
      </dgm:t>
    </dgm:pt>
    <dgm:pt modelId="{29996EEB-8589-4AED-9C98-E2204A026234}" type="pres">
      <dgm:prSet presAssocID="{A4836DAF-3E6B-4198-A089-B3C0D0384F2B}" presName="vertSpace2" presStyleLbl="node1" presStyleIdx="0" presStyleCnt="5"/>
      <dgm:spPr/>
    </dgm:pt>
    <dgm:pt modelId="{056AE7B2-579D-40D1-A57C-4E33BFED76BE}" type="pres">
      <dgm:prSet presAssocID="{A4836DAF-3E6B-4198-A089-B3C0D0384F2B}" presName="circle2" presStyleLbl="node1" presStyleIdx="1" presStyleCnt="5"/>
      <dgm:spPr/>
    </dgm:pt>
    <dgm:pt modelId="{4F0AD45D-7E6A-4C4A-90DF-90E27C4B175D}" type="pres">
      <dgm:prSet presAssocID="{A4836DAF-3E6B-4198-A089-B3C0D0384F2B}" presName="rect2" presStyleLbl="alignAcc1" presStyleIdx="1" presStyleCnt="5"/>
      <dgm:spPr/>
      <dgm:t>
        <a:bodyPr/>
        <a:lstStyle/>
        <a:p>
          <a:endParaRPr lang="cs-CZ"/>
        </a:p>
      </dgm:t>
    </dgm:pt>
    <dgm:pt modelId="{1804A346-BBD3-438B-AE0F-7BEBB1E2AF96}" type="pres">
      <dgm:prSet presAssocID="{1D895EAB-76A7-41C6-9C6C-7D303AD4C23C}" presName="vertSpace3" presStyleLbl="node1" presStyleIdx="1" presStyleCnt="5"/>
      <dgm:spPr/>
    </dgm:pt>
    <dgm:pt modelId="{60CB9877-708D-4C64-AA73-CFD3F3076BC2}" type="pres">
      <dgm:prSet presAssocID="{1D895EAB-76A7-41C6-9C6C-7D303AD4C23C}" presName="circle3" presStyleLbl="node1" presStyleIdx="2" presStyleCnt="5"/>
      <dgm:spPr/>
    </dgm:pt>
    <dgm:pt modelId="{347D85BD-7382-4413-9298-D06CC996458A}" type="pres">
      <dgm:prSet presAssocID="{1D895EAB-76A7-41C6-9C6C-7D303AD4C23C}" presName="rect3" presStyleLbl="alignAcc1" presStyleIdx="2" presStyleCnt="5"/>
      <dgm:spPr/>
      <dgm:t>
        <a:bodyPr/>
        <a:lstStyle/>
        <a:p>
          <a:endParaRPr lang="cs-CZ"/>
        </a:p>
      </dgm:t>
    </dgm:pt>
    <dgm:pt modelId="{C4DD5B9C-4D9E-449D-A063-107A759DF3D1}" type="pres">
      <dgm:prSet presAssocID="{D9242A4C-F33A-42E2-BFA4-EC80805DCD32}" presName="vertSpace4" presStyleLbl="node1" presStyleIdx="2" presStyleCnt="5"/>
      <dgm:spPr/>
    </dgm:pt>
    <dgm:pt modelId="{CD515E15-5457-47F2-8109-A2A59D66C930}" type="pres">
      <dgm:prSet presAssocID="{D9242A4C-F33A-42E2-BFA4-EC80805DCD32}" presName="circle4" presStyleLbl="node1" presStyleIdx="3" presStyleCnt="5"/>
      <dgm:spPr/>
    </dgm:pt>
    <dgm:pt modelId="{7DDB6D97-C311-42E1-B77C-B194BAE75773}" type="pres">
      <dgm:prSet presAssocID="{D9242A4C-F33A-42E2-BFA4-EC80805DCD32}" presName="rect4" presStyleLbl="alignAcc1" presStyleIdx="3" presStyleCnt="5"/>
      <dgm:spPr/>
      <dgm:t>
        <a:bodyPr/>
        <a:lstStyle/>
        <a:p>
          <a:endParaRPr lang="cs-CZ"/>
        </a:p>
      </dgm:t>
    </dgm:pt>
    <dgm:pt modelId="{DE2B4424-17B1-4404-A13F-04051C43B79D}" type="pres">
      <dgm:prSet presAssocID="{ABD4D77B-BA54-4DFB-A762-4C734220F9AA}" presName="vertSpace5" presStyleLbl="node1" presStyleIdx="3" presStyleCnt="5"/>
      <dgm:spPr/>
    </dgm:pt>
    <dgm:pt modelId="{555607BD-8A1D-4EBB-825A-8C74A1FB0FFC}" type="pres">
      <dgm:prSet presAssocID="{ABD4D77B-BA54-4DFB-A762-4C734220F9AA}" presName="circle5" presStyleLbl="node1" presStyleIdx="4" presStyleCnt="5"/>
      <dgm:spPr/>
    </dgm:pt>
    <dgm:pt modelId="{AAB7E4A6-9D01-402C-9D7A-6D30767F0B58}" type="pres">
      <dgm:prSet presAssocID="{ABD4D77B-BA54-4DFB-A762-4C734220F9AA}" presName="rect5" presStyleLbl="alignAcc1" presStyleIdx="4" presStyleCnt="5" custLinFactNeighborX="-244" custLinFactNeighborY="-970"/>
      <dgm:spPr/>
      <dgm:t>
        <a:bodyPr/>
        <a:lstStyle/>
        <a:p>
          <a:endParaRPr lang="cs-CZ"/>
        </a:p>
      </dgm:t>
    </dgm:pt>
    <dgm:pt modelId="{359A210A-E8C9-4FD6-9BC7-434F4455A6B5}" type="pres">
      <dgm:prSet presAssocID="{FFA013E9-5C5D-404D-8688-08171EA7A387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6B74B1E-3C18-4C06-BA03-CB2EB266F8FF}" type="pres">
      <dgm:prSet presAssocID="{A4836DAF-3E6B-4198-A089-B3C0D0384F2B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4413E88-B296-45A5-9057-6B5765B63A8F}" type="pres">
      <dgm:prSet presAssocID="{1D895EAB-76A7-41C6-9C6C-7D303AD4C23C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434D34-FA65-40B0-A4CE-3A1E2B14A215}" type="pres">
      <dgm:prSet presAssocID="{D9242A4C-F33A-42E2-BFA4-EC80805DCD32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6703DA5-6D74-4C8B-9C82-31DC93531BC2}" type="pres">
      <dgm:prSet presAssocID="{ABD4D77B-BA54-4DFB-A762-4C734220F9AA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FD86FBFE-660C-4329-9810-D4C37BBE3277}" srcId="{DAAD5A11-3EBC-47AE-AB1C-4F1B938732A7}" destId="{D9242A4C-F33A-42E2-BFA4-EC80805DCD32}" srcOrd="3" destOrd="0" parTransId="{5519F7B6-B010-4CFE-B121-A5CCD896A478}" sibTransId="{A72F31FF-F91E-4CC5-B39B-84CB78F86E6F}"/>
    <dgm:cxn modelId="{6DAF2750-D927-440D-86E5-392C5F56D671}" type="presOf" srcId="{ABD4D77B-BA54-4DFB-A762-4C734220F9AA}" destId="{A6703DA5-6D74-4C8B-9C82-31DC93531BC2}" srcOrd="1" destOrd="0" presId="urn:microsoft.com/office/officeart/2005/8/layout/target3"/>
    <dgm:cxn modelId="{E97A393E-57D5-44CC-B7E5-90FB3ED7EFFC}" type="presOf" srcId="{1D895EAB-76A7-41C6-9C6C-7D303AD4C23C}" destId="{94413E88-B296-45A5-9057-6B5765B63A8F}" srcOrd="1" destOrd="0" presId="urn:microsoft.com/office/officeart/2005/8/layout/target3"/>
    <dgm:cxn modelId="{07CD1F47-6550-4C75-896A-31B38474D78C}" type="presOf" srcId="{D9242A4C-F33A-42E2-BFA4-EC80805DCD32}" destId="{5A434D34-FA65-40B0-A4CE-3A1E2B14A215}" srcOrd="1" destOrd="0" presId="urn:microsoft.com/office/officeart/2005/8/layout/target3"/>
    <dgm:cxn modelId="{A88D71F6-E0B8-4D89-923B-D52F78C82199}" type="presOf" srcId="{FFA013E9-5C5D-404D-8688-08171EA7A387}" destId="{359A210A-E8C9-4FD6-9BC7-434F4455A6B5}" srcOrd="1" destOrd="0" presId="urn:microsoft.com/office/officeart/2005/8/layout/target3"/>
    <dgm:cxn modelId="{24CB1F81-1FFD-4E33-8D64-66A5D703B846}" type="presOf" srcId="{FFA013E9-5C5D-404D-8688-08171EA7A387}" destId="{E1DA18CB-4B0A-4D0C-9459-15C4B327891F}" srcOrd="0" destOrd="0" presId="urn:microsoft.com/office/officeart/2005/8/layout/target3"/>
    <dgm:cxn modelId="{4D19ECE5-F235-4617-A551-7E73DEE1DBCB}" srcId="{DAAD5A11-3EBC-47AE-AB1C-4F1B938732A7}" destId="{ABD4D77B-BA54-4DFB-A762-4C734220F9AA}" srcOrd="4" destOrd="0" parTransId="{B23C100F-6F07-4054-865D-A83554B9640D}" sibTransId="{820AB950-D65D-44AA-960C-BF27BDEDE2CC}"/>
    <dgm:cxn modelId="{BCFA5F7A-6B3D-4331-9E2F-002B6DA7B149}" type="presOf" srcId="{D9242A4C-F33A-42E2-BFA4-EC80805DCD32}" destId="{7DDB6D97-C311-42E1-B77C-B194BAE75773}" srcOrd="0" destOrd="0" presId="urn:microsoft.com/office/officeart/2005/8/layout/target3"/>
    <dgm:cxn modelId="{C9A27F03-39E8-4299-A4B9-07BCB5658E31}" type="presOf" srcId="{A4836DAF-3E6B-4198-A089-B3C0D0384F2B}" destId="{4F0AD45D-7E6A-4C4A-90DF-90E27C4B175D}" srcOrd="0" destOrd="0" presId="urn:microsoft.com/office/officeart/2005/8/layout/target3"/>
    <dgm:cxn modelId="{14631FF0-BDBE-4019-84CC-968D24E0F4FF}" type="presOf" srcId="{DAAD5A11-3EBC-47AE-AB1C-4F1B938732A7}" destId="{2D933DCE-BBEA-46A5-98BC-CA41A7DBB761}" srcOrd="0" destOrd="0" presId="urn:microsoft.com/office/officeart/2005/8/layout/target3"/>
    <dgm:cxn modelId="{AA5D4A42-B7B7-4E35-9CC2-7BD460561275}" type="presOf" srcId="{1D895EAB-76A7-41C6-9C6C-7D303AD4C23C}" destId="{347D85BD-7382-4413-9298-D06CC996458A}" srcOrd="0" destOrd="0" presId="urn:microsoft.com/office/officeart/2005/8/layout/target3"/>
    <dgm:cxn modelId="{518099A6-7684-423A-A846-BA4BAD340A92}" srcId="{DAAD5A11-3EBC-47AE-AB1C-4F1B938732A7}" destId="{FFA013E9-5C5D-404D-8688-08171EA7A387}" srcOrd="0" destOrd="0" parTransId="{1B7DEDFA-99C9-4AB3-BF71-AAD457E2A0F0}" sibTransId="{21AEB457-3378-4229-AB40-4E994A8F4ECE}"/>
    <dgm:cxn modelId="{372A632A-F1F7-479D-8B68-B79A83A1DA2A}" type="presOf" srcId="{ABD4D77B-BA54-4DFB-A762-4C734220F9AA}" destId="{AAB7E4A6-9D01-402C-9D7A-6D30767F0B58}" srcOrd="0" destOrd="0" presId="urn:microsoft.com/office/officeart/2005/8/layout/target3"/>
    <dgm:cxn modelId="{4907AD1C-3B1C-43A6-83AA-8017C9E076E6}" type="presOf" srcId="{A4836DAF-3E6B-4198-A089-B3C0D0384F2B}" destId="{36B74B1E-3C18-4C06-BA03-CB2EB266F8FF}" srcOrd="1" destOrd="0" presId="urn:microsoft.com/office/officeart/2005/8/layout/target3"/>
    <dgm:cxn modelId="{07F8B321-4601-47F8-9FC7-9285D49D4F39}" srcId="{DAAD5A11-3EBC-47AE-AB1C-4F1B938732A7}" destId="{A4836DAF-3E6B-4198-A089-B3C0D0384F2B}" srcOrd="1" destOrd="0" parTransId="{25349BB8-8767-4DFD-A7A6-CAA0F89787D4}" sibTransId="{BBC1BC97-A9EC-4C3D-ADAF-532BBD85B7D8}"/>
    <dgm:cxn modelId="{B2C82355-7050-49C5-8F88-162BEDA66003}" srcId="{DAAD5A11-3EBC-47AE-AB1C-4F1B938732A7}" destId="{1D895EAB-76A7-41C6-9C6C-7D303AD4C23C}" srcOrd="2" destOrd="0" parTransId="{87FE4BC2-61B7-471C-8B78-5D86641E63A8}" sibTransId="{C4D425EA-0E87-49C8-84AC-AC71AFF482DE}"/>
    <dgm:cxn modelId="{AF372DBC-8C99-4E7C-A837-B1FD866736AE}" type="presParOf" srcId="{2D933DCE-BBEA-46A5-98BC-CA41A7DBB761}" destId="{D3A73299-62A4-4767-8E25-C16133A0B902}" srcOrd="0" destOrd="0" presId="urn:microsoft.com/office/officeart/2005/8/layout/target3"/>
    <dgm:cxn modelId="{C56488F0-59D7-4491-94AC-8583663246AA}" type="presParOf" srcId="{2D933DCE-BBEA-46A5-98BC-CA41A7DBB761}" destId="{EE30B2AF-DDC9-42DB-9092-5595C6257A57}" srcOrd="1" destOrd="0" presId="urn:microsoft.com/office/officeart/2005/8/layout/target3"/>
    <dgm:cxn modelId="{2F2EDE59-AB77-45C3-8F68-8C764A546912}" type="presParOf" srcId="{2D933DCE-BBEA-46A5-98BC-CA41A7DBB761}" destId="{E1DA18CB-4B0A-4D0C-9459-15C4B327891F}" srcOrd="2" destOrd="0" presId="urn:microsoft.com/office/officeart/2005/8/layout/target3"/>
    <dgm:cxn modelId="{78291A0D-99FE-43E0-AB22-55B4898A0F63}" type="presParOf" srcId="{2D933DCE-BBEA-46A5-98BC-CA41A7DBB761}" destId="{29996EEB-8589-4AED-9C98-E2204A026234}" srcOrd="3" destOrd="0" presId="urn:microsoft.com/office/officeart/2005/8/layout/target3"/>
    <dgm:cxn modelId="{265437FA-7892-4985-8FE8-D7E5A61EB0EE}" type="presParOf" srcId="{2D933DCE-BBEA-46A5-98BC-CA41A7DBB761}" destId="{056AE7B2-579D-40D1-A57C-4E33BFED76BE}" srcOrd="4" destOrd="0" presId="urn:microsoft.com/office/officeart/2005/8/layout/target3"/>
    <dgm:cxn modelId="{D0A7E16B-B464-4D15-ACA1-A0227B3E458F}" type="presParOf" srcId="{2D933DCE-BBEA-46A5-98BC-CA41A7DBB761}" destId="{4F0AD45D-7E6A-4C4A-90DF-90E27C4B175D}" srcOrd="5" destOrd="0" presId="urn:microsoft.com/office/officeart/2005/8/layout/target3"/>
    <dgm:cxn modelId="{C5B8E28D-00CB-4608-9D60-761D7B4F84D9}" type="presParOf" srcId="{2D933DCE-BBEA-46A5-98BC-CA41A7DBB761}" destId="{1804A346-BBD3-438B-AE0F-7BEBB1E2AF96}" srcOrd="6" destOrd="0" presId="urn:microsoft.com/office/officeart/2005/8/layout/target3"/>
    <dgm:cxn modelId="{DAFDA3DA-41E4-414C-9C03-93DB34DF8BFA}" type="presParOf" srcId="{2D933DCE-BBEA-46A5-98BC-CA41A7DBB761}" destId="{60CB9877-708D-4C64-AA73-CFD3F3076BC2}" srcOrd="7" destOrd="0" presId="urn:microsoft.com/office/officeart/2005/8/layout/target3"/>
    <dgm:cxn modelId="{007221B6-6314-4E04-AC27-F4E9BE49FE2F}" type="presParOf" srcId="{2D933DCE-BBEA-46A5-98BC-CA41A7DBB761}" destId="{347D85BD-7382-4413-9298-D06CC996458A}" srcOrd="8" destOrd="0" presId="urn:microsoft.com/office/officeart/2005/8/layout/target3"/>
    <dgm:cxn modelId="{78813B6F-CE15-4B67-B2B8-F5E3B3A2DD83}" type="presParOf" srcId="{2D933DCE-BBEA-46A5-98BC-CA41A7DBB761}" destId="{C4DD5B9C-4D9E-449D-A063-107A759DF3D1}" srcOrd="9" destOrd="0" presId="urn:microsoft.com/office/officeart/2005/8/layout/target3"/>
    <dgm:cxn modelId="{128460CB-746C-428C-8C01-8626083D9D48}" type="presParOf" srcId="{2D933DCE-BBEA-46A5-98BC-CA41A7DBB761}" destId="{CD515E15-5457-47F2-8109-A2A59D66C930}" srcOrd="10" destOrd="0" presId="urn:microsoft.com/office/officeart/2005/8/layout/target3"/>
    <dgm:cxn modelId="{128B76B6-845A-4869-9906-46A6CF67B97F}" type="presParOf" srcId="{2D933DCE-BBEA-46A5-98BC-CA41A7DBB761}" destId="{7DDB6D97-C311-42E1-B77C-B194BAE75773}" srcOrd="11" destOrd="0" presId="urn:microsoft.com/office/officeart/2005/8/layout/target3"/>
    <dgm:cxn modelId="{1D9ECA77-9C4B-4801-9FF0-7CCAE91C75E5}" type="presParOf" srcId="{2D933DCE-BBEA-46A5-98BC-CA41A7DBB761}" destId="{DE2B4424-17B1-4404-A13F-04051C43B79D}" srcOrd="12" destOrd="0" presId="urn:microsoft.com/office/officeart/2005/8/layout/target3"/>
    <dgm:cxn modelId="{6D54496B-7431-4C2F-8205-3BFB033B1531}" type="presParOf" srcId="{2D933DCE-BBEA-46A5-98BC-CA41A7DBB761}" destId="{555607BD-8A1D-4EBB-825A-8C74A1FB0FFC}" srcOrd="13" destOrd="0" presId="urn:microsoft.com/office/officeart/2005/8/layout/target3"/>
    <dgm:cxn modelId="{B48EE728-F7D5-4912-992B-E90B65D4F7D1}" type="presParOf" srcId="{2D933DCE-BBEA-46A5-98BC-CA41A7DBB761}" destId="{AAB7E4A6-9D01-402C-9D7A-6D30767F0B58}" srcOrd="14" destOrd="0" presId="urn:microsoft.com/office/officeart/2005/8/layout/target3"/>
    <dgm:cxn modelId="{CF07ADE0-6A55-45A0-8C9E-FE96F2C40463}" type="presParOf" srcId="{2D933DCE-BBEA-46A5-98BC-CA41A7DBB761}" destId="{359A210A-E8C9-4FD6-9BC7-434F4455A6B5}" srcOrd="15" destOrd="0" presId="urn:microsoft.com/office/officeart/2005/8/layout/target3"/>
    <dgm:cxn modelId="{F141BF9F-0A62-4952-BC93-154F1FAEB20A}" type="presParOf" srcId="{2D933DCE-BBEA-46A5-98BC-CA41A7DBB761}" destId="{36B74B1E-3C18-4C06-BA03-CB2EB266F8FF}" srcOrd="16" destOrd="0" presId="urn:microsoft.com/office/officeart/2005/8/layout/target3"/>
    <dgm:cxn modelId="{4A455A9D-A5B6-4D9C-BFE3-0B47B852399F}" type="presParOf" srcId="{2D933DCE-BBEA-46A5-98BC-CA41A7DBB761}" destId="{94413E88-B296-45A5-9057-6B5765B63A8F}" srcOrd="17" destOrd="0" presId="urn:microsoft.com/office/officeart/2005/8/layout/target3"/>
    <dgm:cxn modelId="{F1573BCB-8947-4D98-9935-5EC705E8ED1C}" type="presParOf" srcId="{2D933DCE-BBEA-46A5-98BC-CA41A7DBB761}" destId="{5A434D34-FA65-40B0-A4CE-3A1E2B14A215}" srcOrd="18" destOrd="0" presId="urn:microsoft.com/office/officeart/2005/8/layout/target3"/>
    <dgm:cxn modelId="{9CB6FE25-ACBC-4E59-B533-0A4268A28F03}" type="presParOf" srcId="{2D933DCE-BBEA-46A5-98BC-CA41A7DBB761}" destId="{A6703DA5-6D74-4C8B-9C82-31DC93531BC2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3A73299-62A4-4767-8E25-C16133A0B902}">
      <dsp:nvSpPr>
        <dsp:cNvPr id="0" name=""/>
        <dsp:cNvSpPr/>
      </dsp:nvSpPr>
      <dsp:spPr>
        <a:xfrm>
          <a:off x="0" y="0"/>
          <a:ext cx="2016223" cy="201622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1DA18CB-4B0A-4D0C-9459-15C4B327891F}">
      <dsp:nvSpPr>
        <dsp:cNvPr id="0" name=""/>
        <dsp:cNvSpPr/>
      </dsp:nvSpPr>
      <dsp:spPr>
        <a:xfrm>
          <a:off x="1008111" y="0"/>
          <a:ext cx="6694512" cy="201622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200" kern="1200" dirty="0" smtClean="0"/>
            <a:t>NÁZEV ŠKOLY: Základní škola a Mateřská škola Nedvědice, okres Brno – venkov, příspěvková organizace </a:t>
          </a:r>
          <a:endParaRPr lang="cs-CZ" sz="1200" kern="1200" dirty="0"/>
        </a:p>
      </dsp:txBody>
      <dsp:txXfrm>
        <a:off x="1008111" y="0"/>
        <a:ext cx="6694512" cy="322595"/>
      </dsp:txXfrm>
    </dsp:sp>
    <dsp:sp modelId="{056AE7B2-579D-40D1-A57C-4E33BFED76BE}">
      <dsp:nvSpPr>
        <dsp:cNvPr id="0" name=""/>
        <dsp:cNvSpPr/>
      </dsp:nvSpPr>
      <dsp:spPr>
        <a:xfrm>
          <a:off x="211703" y="322595"/>
          <a:ext cx="1592816" cy="1592816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F0AD45D-7E6A-4C4A-90DF-90E27C4B175D}">
      <dsp:nvSpPr>
        <dsp:cNvPr id="0" name=""/>
        <dsp:cNvSpPr/>
      </dsp:nvSpPr>
      <dsp:spPr>
        <a:xfrm>
          <a:off x="1008111" y="322595"/>
          <a:ext cx="6694512" cy="1592816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200" kern="1200" dirty="0" smtClean="0"/>
            <a:t>AUTOR: Kateřina Křížová</a:t>
          </a:r>
          <a:endParaRPr lang="cs-CZ" sz="1200" kern="1200" dirty="0"/>
        </a:p>
      </dsp:txBody>
      <dsp:txXfrm>
        <a:off x="1008111" y="322595"/>
        <a:ext cx="6694512" cy="322595"/>
      </dsp:txXfrm>
    </dsp:sp>
    <dsp:sp modelId="{60CB9877-708D-4C64-AA73-CFD3F3076BC2}">
      <dsp:nvSpPr>
        <dsp:cNvPr id="0" name=""/>
        <dsp:cNvSpPr/>
      </dsp:nvSpPr>
      <dsp:spPr>
        <a:xfrm>
          <a:off x="423406" y="645191"/>
          <a:ext cx="1169409" cy="1169409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47D85BD-7382-4413-9298-D06CC996458A}">
      <dsp:nvSpPr>
        <dsp:cNvPr id="0" name=""/>
        <dsp:cNvSpPr/>
      </dsp:nvSpPr>
      <dsp:spPr>
        <a:xfrm>
          <a:off x="1008111" y="645191"/>
          <a:ext cx="6694512" cy="116940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200" kern="1200" dirty="0" smtClean="0"/>
            <a:t>NÁZEV:  </a:t>
          </a:r>
          <a:r>
            <a:rPr lang="cs-CZ" sz="1200" kern="1200" baseline="0" dirty="0" smtClean="0"/>
            <a:t>VY_32_INOVACE_01_08</a:t>
          </a:r>
          <a:endParaRPr lang="cs-CZ" sz="1200" kern="1200" dirty="0"/>
        </a:p>
      </dsp:txBody>
      <dsp:txXfrm>
        <a:off x="1008111" y="645191"/>
        <a:ext cx="6694512" cy="322595"/>
      </dsp:txXfrm>
    </dsp:sp>
    <dsp:sp modelId="{CD515E15-5457-47F2-8109-A2A59D66C930}">
      <dsp:nvSpPr>
        <dsp:cNvPr id="0" name=""/>
        <dsp:cNvSpPr/>
      </dsp:nvSpPr>
      <dsp:spPr>
        <a:xfrm>
          <a:off x="635110" y="967787"/>
          <a:ext cx="746002" cy="746002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DDB6D97-C311-42E1-B77C-B194BAE75773}">
      <dsp:nvSpPr>
        <dsp:cNvPr id="0" name=""/>
        <dsp:cNvSpPr/>
      </dsp:nvSpPr>
      <dsp:spPr>
        <a:xfrm>
          <a:off x="1008111" y="967787"/>
          <a:ext cx="6694512" cy="74600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200" kern="1200" dirty="0" smtClean="0"/>
            <a:t>TEMA</a:t>
          </a:r>
          <a:r>
            <a:rPr lang="cs-CZ" sz="1000" kern="1200" dirty="0" smtClean="0"/>
            <a:t>: </a:t>
          </a:r>
          <a:r>
            <a:rPr lang="cs-CZ" sz="1000" kern="1200" dirty="0" smtClean="0"/>
            <a:t>Vyjmenovaná slova</a:t>
          </a:r>
          <a:endParaRPr lang="cs-CZ" sz="1000" kern="1200" dirty="0"/>
        </a:p>
      </dsp:txBody>
      <dsp:txXfrm>
        <a:off x="1008111" y="967787"/>
        <a:ext cx="6694512" cy="322595"/>
      </dsp:txXfrm>
    </dsp:sp>
    <dsp:sp modelId="{555607BD-8A1D-4EBB-825A-8C74A1FB0FFC}">
      <dsp:nvSpPr>
        <dsp:cNvPr id="0" name=""/>
        <dsp:cNvSpPr/>
      </dsp:nvSpPr>
      <dsp:spPr>
        <a:xfrm>
          <a:off x="846813" y="1290382"/>
          <a:ext cx="322595" cy="322595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AB7E4A6-9D01-402C-9D7A-6D30767F0B58}">
      <dsp:nvSpPr>
        <dsp:cNvPr id="0" name=""/>
        <dsp:cNvSpPr/>
      </dsp:nvSpPr>
      <dsp:spPr>
        <a:xfrm>
          <a:off x="991776" y="1287253"/>
          <a:ext cx="6694512" cy="32259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200" kern="1200" smtClean="0"/>
            <a:t>ČÍSLO PROJEKTU</a:t>
          </a:r>
          <a:r>
            <a:rPr lang="cs-CZ" sz="1200" kern="1200" dirty="0" smtClean="0"/>
            <a:t>: 2674/21/7.1.4/2011  </a:t>
          </a:r>
          <a:endParaRPr lang="cs-CZ" sz="1200" kern="1200" dirty="0"/>
        </a:p>
      </dsp:txBody>
      <dsp:txXfrm>
        <a:off x="991776" y="1287253"/>
        <a:ext cx="6694512" cy="32259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4F013D0-896F-433C-860B-8422ACAC95E4}" type="datetimeFigureOut">
              <a:rPr lang="cs-CZ" smtClean="0"/>
              <a:t>27.6.2012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EE29164-A97B-4000-8B9A-3923C94E2EC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8037112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dirty="0" smtClean="0"/>
              <a:t>Styl výše uvedené tabulky pro doplnění informací k materiálu si můžete zvolit sami. Důležité je dodržet náležitosti v ní uvedené.</a:t>
            </a:r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EF3795-EFB7-4C9C-A14D-33E323938D8D}" type="slidenum">
              <a:rPr lang="cs-CZ" smtClean="0"/>
              <a:pPr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7899469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16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6A2860-A450-4C65-8CBF-A50E5F08771B}" type="datetimeFigureOut">
              <a:rPr lang="cs-CZ" smtClean="0"/>
              <a:t>27.6.2012</a:t>
            </a:fld>
            <a:endParaRPr lang="cs-CZ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2C12E06F-B58A-46EC-A963-005668BE038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6A2860-A450-4C65-8CBF-A50E5F08771B}" type="datetimeFigureOut">
              <a:rPr lang="cs-CZ" smtClean="0"/>
              <a:t>27.6.2012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2C12E06F-B58A-46EC-A963-005668BE038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6A2860-A450-4C65-8CBF-A50E5F08771B}" type="datetimeFigureOut">
              <a:rPr lang="cs-CZ" smtClean="0"/>
              <a:t>27.6.2012</a:t>
            </a:fld>
            <a:endParaRPr lang="cs-CZ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12E06F-B58A-46EC-A963-005668BE0382}" type="slidenum">
              <a:rPr lang="cs-CZ" smtClean="0"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6A2860-A450-4C65-8CBF-A50E5F08771B}" type="datetimeFigureOut">
              <a:rPr lang="cs-CZ" smtClean="0"/>
              <a:t>27.6.2012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12E06F-B58A-46EC-A963-005668BE038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6A2860-A450-4C65-8CBF-A50E5F08771B}" type="datetimeFigureOut">
              <a:rPr lang="cs-CZ" smtClean="0"/>
              <a:t>27.6.2012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2C12E06F-B58A-46EC-A963-005668BE0382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6A2860-A450-4C65-8CBF-A50E5F08771B}" type="datetimeFigureOut">
              <a:rPr lang="cs-CZ" smtClean="0"/>
              <a:t>27.6.2012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12E06F-B58A-46EC-A963-005668BE038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6A2860-A450-4C65-8CBF-A50E5F08771B}" type="datetimeFigureOut">
              <a:rPr lang="cs-CZ" smtClean="0"/>
              <a:t>27.6.2012</a:t>
            </a:fld>
            <a:endParaRPr lang="cs-CZ"/>
          </a:p>
        </p:txBody>
      </p:sp>
      <p:sp>
        <p:nvSpPr>
          <p:cNvPr id="24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12E06F-B58A-46EC-A963-005668BE038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6A2860-A450-4C65-8CBF-A50E5F08771B}" type="datetimeFigureOut">
              <a:rPr lang="cs-CZ" smtClean="0"/>
              <a:t>27.6.2012</a:t>
            </a:fld>
            <a:endParaRPr lang="cs-CZ"/>
          </a:p>
        </p:txBody>
      </p:sp>
      <p:sp>
        <p:nvSpPr>
          <p:cNvPr id="29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12E06F-B58A-46EC-A963-005668BE038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6A2860-A450-4C65-8CBF-A50E5F08771B}" type="datetimeFigureOut">
              <a:rPr lang="cs-CZ" smtClean="0"/>
              <a:t>27.6.2012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12E06F-B58A-46EC-A963-005668BE0382}" type="slidenum">
              <a:rPr lang="cs-CZ" smtClean="0"/>
              <a:t>‹#›</a:t>
            </a:fld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6A2860-A450-4C65-8CBF-A50E5F08771B}" type="datetimeFigureOut">
              <a:rPr lang="cs-CZ" smtClean="0"/>
              <a:t>27.6.2012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12E06F-B58A-46EC-A963-005668BE038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6A2860-A450-4C65-8CBF-A50E5F08771B}" type="datetimeFigureOut">
              <a:rPr lang="cs-CZ" smtClean="0"/>
              <a:t>27.6.2012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12E06F-B58A-46EC-A963-005668BE038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706A2860-A450-4C65-8CBF-A50E5F08771B}" type="datetimeFigureOut">
              <a:rPr lang="cs-CZ" smtClean="0"/>
              <a:t>27.6.2012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2C12E06F-B58A-46EC-A963-005668BE0382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1717114274"/>
              </p:ext>
            </p:extLst>
          </p:nvPr>
        </p:nvGraphicFramePr>
        <p:xfrm>
          <a:off x="685800" y="908721"/>
          <a:ext cx="7702624" cy="201622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767008" y="3717032"/>
            <a:ext cx="7776864" cy="1464568"/>
          </a:xfrm>
        </p:spPr>
        <p:txBody>
          <a:bodyPr/>
          <a:lstStyle/>
          <a:p>
            <a:endParaRPr lang="cs-CZ" dirty="0"/>
          </a:p>
        </p:txBody>
      </p:sp>
      <p:pic>
        <p:nvPicPr>
          <p:cNvPr id="8" name="Obrázek 7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3717032"/>
            <a:ext cx="7848872" cy="15121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78262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A</a:t>
            </a:r>
            <a:r>
              <a:rPr lang="cs-CZ" dirty="0" smtClean="0"/>
              <a:t>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cs-CZ" dirty="0"/>
              <a:t>Výukový materiál je určen žákům základních škol</a:t>
            </a:r>
          </a:p>
          <a:p>
            <a:r>
              <a:rPr lang="cs-CZ" dirty="0"/>
              <a:t>Autor: Mgr. Kateřina Křížová</a:t>
            </a:r>
          </a:p>
          <a:p>
            <a:r>
              <a:rPr lang="cs-CZ" dirty="0"/>
              <a:t>Jazyk: čeština</a:t>
            </a:r>
          </a:p>
          <a:p>
            <a:r>
              <a:rPr lang="cs-CZ" dirty="0"/>
              <a:t>Očekávaný výstup: žáci </a:t>
            </a:r>
            <a:r>
              <a:rPr lang="cs-CZ" dirty="0" smtClean="0"/>
              <a:t>procvičují vyjmenovaná slova po B. </a:t>
            </a:r>
          </a:p>
          <a:p>
            <a:r>
              <a:rPr lang="cs-CZ" dirty="0" smtClean="0"/>
              <a:t>Specifické </a:t>
            </a:r>
            <a:r>
              <a:rPr lang="cs-CZ" dirty="0"/>
              <a:t>potřeby: žádné</a:t>
            </a:r>
          </a:p>
          <a:p>
            <a:r>
              <a:rPr lang="cs-CZ" dirty="0"/>
              <a:t>Klíčová slova: vyjmenovaná slova, </a:t>
            </a:r>
            <a:r>
              <a:rPr lang="cs-CZ" dirty="0" smtClean="0"/>
              <a:t>B, procvičování</a:t>
            </a:r>
            <a:endParaRPr lang="cs-CZ" dirty="0"/>
          </a:p>
          <a:p>
            <a:r>
              <a:rPr lang="cs-CZ" dirty="0"/>
              <a:t>Druh učebního materiálu: </a:t>
            </a:r>
            <a:r>
              <a:rPr lang="cs-CZ" dirty="0" smtClean="0"/>
              <a:t>prezentace, pracovní listy </a:t>
            </a:r>
            <a:r>
              <a:rPr lang="cs-CZ" dirty="0"/>
              <a:t>s křížovkami na daná vyjmenovaná slova, s doplňovacími cvičeními a textem, ve kterém mají žáci vyhledávat vyjmenovaná slova. Text je použit z publikace Procvičujeme vyjmenovaná slova, </a:t>
            </a:r>
            <a:r>
              <a:rPr lang="cs-CZ" dirty="0" err="1"/>
              <a:t>Blumentrittová</a:t>
            </a:r>
            <a:r>
              <a:rPr lang="cs-CZ" dirty="0"/>
              <a:t> Vlasta. </a:t>
            </a:r>
          </a:p>
          <a:p>
            <a:r>
              <a:rPr lang="cs-CZ" dirty="0" smtClean="0"/>
              <a:t>Cílová </a:t>
            </a:r>
            <a:r>
              <a:rPr lang="cs-CZ" dirty="0"/>
              <a:t>skupina: žáci 1. a 2. stupně ZŠ</a:t>
            </a:r>
          </a:p>
          <a:p>
            <a:r>
              <a:rPr lang="cs-CZ" dirty="0"/>
              <a:t>Klíčové kompetence: kompetence k </a:t>
            </a:r>
            <a:r>
              <a:rPr lang="cs-CZ" dirty="0" smtClean="0"/>
              <a:t>učení, k řešení problémů</a:t>
            </a:r>
            <a:endParaRPr lang="cs-CZ" dirty="0"/>
          </a:p>
          <a:p>
            <a:pPr marL="0" indent="0">
              <a:buNone/>
            </a:pPr>
            <a:r>
              <a:rPr lang="cs-CZ" dirty="0" smtClean="0"/>
              <a:t>Žáci </a:t>
            </a:r>
            <a:r>
              <a:rPr lang="cs-CZ" dirty="0" smtClean="0"/>
              <a:t>pracovali dle očekávání. </a:t>
            </a:r>
          </a:p>
        </p:txBody>
      </p:sp>
    </p:spTree>
    <p:extLst>
      <p:ext uri="{BB962C8B-B14F-4D97-AF65-F5344CB8AC3E}">
        <p14:creationId xmlns:p14="http://schemas.microsoft.com/office/powerpoint/2010/main" val="15782355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Vypiš z textu vyjmenovaná slova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dirty="0" smtClean="0"/>
              <a:t>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27433118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Doplň vyjmenované slovo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 algn="ctr">
              <a:buNone/>
            </a:pPr>
            <a:r>
              <a:rPr lang="cs-CZ" b="1" dirty="0" smtClean="0"/>
              <a:t>O . . . . . . L</a:t>
            </a:r>
          </a:p>
          <a:p>
            <a:pPr marL="0" indent="0" algn="ctr">
              <a:buNone/>
            </a:pPr>
            <a:endParaRPr lang="cs-CZ" b="1" dirty="0" smtClean="0"/>
          </a:p>
          <a:p>
            <a:pPr marL="0" indent="0" algn="ctr">
              <a:buNone/>
            </a:pPr>
            <a:r>
              <a:rPr lang="cs-CZ" b="1" dirty="0" smtClean="0"/>
              <a:t>B . . . . A</a:t>
            </a:r>
          </a:p>
          <a:p>
            <a:pPr marL="0" indent="0" algn="ctr">
              <a:buNone/>
            </a:pPr>
            <a:endParaRPr lang="cs-CZ" b="1" dirty="0" smtClean="0"/>
          </a:p>
          <a:p>
            <a:pPr marL="0" indent="0" algn="ctr">
              <a:buNone/>
            </a:pPr>
            <a:r>
              <a:rPr lang="cs-CZ" b="1" dirty="0" smtClean="0"/>
              <a:t>B . K </a:t>
            </a:r>
          </a:p>
          <a:p>
            <a:pPr marL="0" indent="0" algn="ctr">
              <a:buNone/>
            </a:pPr>
            <a:endParaRPr lang="cs-CZ" b="1" dirty="0" smtClean="0"/>
          </a:p>
          <a:p>
            <a:pPr marL="0" indent="0" algn="ctr">
              <a:buNone/>
            </a:pPr>
            <a:r>
              <a:rPr lang="cs-CZ" b="1" dirty="0" smtClean="0"/>
              <a:t>B . . . . T </a:t>
            </a:r>
          </a:p>
          <a:p>
            <a:pPr marL="0" indent="0">
              <a:buNone/>
            </a:pPr>
            <a:endParaRPr lang="cs-CZ" b="1" dirty="0" smtClean="0"/>
          </a:p>
          <a:p>
            <a:pPr marL="0" indent="0" algn="ctr">
              <a:buNone/>
            </a:pPr>
            <a:r>
              <a:rPr lang="cs-CZ" b="1" dirty="0" smtClean="0"/>
              <a:t>N . . . . . K  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326798932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Najdi vyjmenované slovo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 smtClean="0"/>
              <a:t>Jako by lanovka zůstala stát.</a:t>
            </a:r>
          </a:p>
          <a:p>
            <a:r>
              <a:rPr lang="cs-CZ" b="1" dirty="0" smtClean="0"/>
              <a:t>Chtěla by takhle kreslit.</a:t>
            </a:r>
          </a:p>
          <a:p>
            <a:r>
              <a:rPr lang="cs-CZ" b="1" dirty="0" smtClean="0"/>
              <a:t>Slabý kouř cítil i strýc.</a:t>
            </a:r>
          </a:p>
          <a:p>
            <a:r>
              <a:rPr lang="cs-CZ" b="1" dirty="0" smtClean="0"/>
              <a:t>Mohl by strýc přijít až zítra?</a:t>
            </a:r>
          </a:p>
          <a:p>
            <a:r>
              <a:rPr lang="cs-CZ" b="1" dirty="0" smtClean="0"/>
              <a:t>Byli na dovolená u moře.</a:t>
            </a:r>
          </a:p>
          <a:p>
            <a:r>
              <a:rPr lang="cs-CZ" b="1" dirty="0" smtClean="0"/>
              <a:t>Tu při by Slavomír vyřešil na místě.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325649785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řešení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 smtClean="0"/>
              <a:t>Ja</a:t>
            </a:r>
            <a:r>
              <a:rPr lang="cs-CZ" b="1" dirty="0" smtClean="0">
                <a:solidFill>
                  <a:srgbClr val="FF0000"/>
                </a:solidFill>
              </a:rPr>
              <a:t>ko by la</a:t>
            </a:r>
            <a:r>
              <a:rPr lang="cs-CZ" b="1" dirty="0" smtClean="0"/>
              <a:t>novka zůstala stát.</a:t>
            </a:r>
          </a:p>
          <a:p>
            <a:r>
              <a:rPr lang="cs-CZ" b="1" dirty="0" smtClean="0"/>
              <a:t>Chtěla </a:t>
            </a:r>
            <a:r>
              <a:rPr lang="cs-CZ" b="1" dirty="0" smtClean="0">
                <a:solidFill>
                  <a:srgbClr val="FF0000"/>
                </a:solidFill>
              </a:rPr>
              <a:t>by t</a:t>
            </a:r>
            <a:r>
              <a:rPr lang="cs-CZ" b="1" dirty="0" smtClean="0"/>
              <a:t>akhle kreslit.</a:t>
            </a:r>
          </a:p>
          <a:p>
            <a:r>
              <a:rPr lang="cs-CZ" b="1" dirty="0" smtClean="0"/>
              <a:t>Sla</a:t>
            </a:r>
            <a:r>
              <a:rPr lang="cs-CZ" b="1" dirty="0" smtClean="0">
                <a:solidFill>
                  <a:srgbClr val="FF0000"/>
                </a:solidFill>
              </a:rPr>
              <a:t>bý k</a:t>
            </a:r>
            <a:r>
              <a:rPr lang="cs-CZ" b="1" dirty="0" smtClean="0"/>
              <a:t>ouř cítil i strýc.</a:t>
            </a:r>
          </a:p>
          <a:p>
            <a:r>
              <a:rPr lang="cs-CZ" b="1" dirty="0" smtClean="0"/>
              <a:t>Mohl </a:t>
            </a:r>
            <a:r>
              <a:rPr lang="cs-CZ" b="1" dirty="0" smtClean="0">
                <a:solidFill>
                  <a:srgbClr val="FF0000"/>
                </a:solidFill>
              </a:rPr>
              <a:t>by strý</a:t>
            </a:r>
            <a:r>
              <a:rPr lang="cs-CZ" b="1" dirty="0" smtClean="0"/>
              <a:t>c přijít až zítra?</a:t>
            </a:r>
          </a:p>
          <a:p>
            <a:r>
              <a:rPr lang="cs-CZ" b="1" dirty="0" smtClean="0">
                <a:solidFill>
                  <a:srgbClr val="FF0000"/>
                </a:solidFill>
              </a:rPr>
              <a:t>Byli na </a:t>
            </a:r>
            <a:r>
              <a:rPr lang="cs-CZ" b="1" dirty="0" smtClean="0"/>
              <a:t>dovolená u moře</a:t>
            </a:r>
          </a:p>
          <a:p>
            <a:r>
              <a:rPr lang="cs-CZ" b="1" dirty="0" smtClean="0"/>
              <a:t>Tu </a:t>
            </a:r>
            <a:r>
              <a:rPr lang="cs-CZ" b="1" dirty="0" smtClean="0">
                <a:solidFill>
                  <a:srgbClr val="FF0000"/>
                </a:solidFill>
              </a:rPr>
              <a:t>při by Slav</a:t>
            </a:r>
            <a:r>
              <a:rPr lang="cs-CZ" b="1" dirty="0" smtClean="0"/>
              <a:t>omír vyřešil na místě.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2092824945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sta">
  <a:themeElements>
    <a:clrScheme name="Cesta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102</TotalTime>
  <Words>280</Words>
  <Application>Microsoft Office PowerPoint</Application>
  <PresentationFormat>Předvádění na obrazovce (4:3)</PresentationFormat>
  <Paragraphs>44</Paragraphs>
  <Slides>6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Cesta</vt:lpstr>
      <vt:lpstr>Prezentace aplikace PowerPoint</vt:lpstr>
      <vt:lpstr>Anotace</vt:lpstr>
      <vt:lpstr>Vypiš z textu vyjmenovaná slova</vt:lpstr>
      <vt:lpstr>Doplň vyjmenované slovo</vt:lpstr>
      <vt:lpstr>Najdi vyjmenované slovo</vt:lpstr>
      <vt:lpstr>řešení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user</dc:creator>
  <cp:lastModifiedBy>user</cp:lastModifiedBy>
  <cp:revision>10</cp:revision>
  <dcterms:created xsi:type="dcterms:W3CDTF">2011-12-23T07:16:14Z</dcterms:created>
  <dcterms:modified xsi:type="dcterms:W3CDTF">2012-06-27T05:52:08Z</dcterms:modified>
</cp:coreProperties>
</file>