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2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Kateřina Křížová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VY_32_INOVACE_01_09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Vyjmenovaná slova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D514A38-9CAE-4174-AB98-A8062D5DAEA6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6275E05-018C-45A9-99BA-F335AC34C164}" type="presOf" srcId="{1D895EAB-76A7-41C6-9C6C-7D303AD4C23C}" destId="{347D85BD-7382-4413-9298-D06CC996458A}" srcOrd="0" destOrd="0" presId="urn:microsoft.com/office/officeart/2005/8/layout/target3"/>
    <dgm:cxn modelId="{FCCC7950-56E0-4BB2-A309-241305993BA0}" type="presOf" srcId="{ABD4D77B-BA54-4DFB-A762-4C734220F9AA}" destId="{A6703DA5-6D74-4C8B-9C82-31DC93531BC2}" srcOrd="1" destOrd="0" presId="urn:microsoft.com/office/officeart/2005/8/layout/target3"/>
    <dgm:cxn modelId="{76E4DECF-B33E-4762-9594-53E564B7A60C}" type="presOf" srcId="{D9242A4C-F33A-42E2-BFA4-EC80805DCD32}" destId="{5A434D34-FA65-40B0-A4CE-3A1E2B14A215}" srcOrd="1" destOrd="0" presId="urn:microsoft.com/office/officeart/2005/8/layout/target3"/>
    <dgm:cxn modelId="{7246AA1D-A7A9-4622-A52B-C65322814BDB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32C39B7-AC15-42EA-A3B1-AA3C632DD716}" type="presOf" srcId="{FFA013E9-5C5D-404D-8688-08171EA7A387}" destId="{359A210A-E8C9-4FD6-9BC7-434F4455A6B5}" srcOrd="1" destOrd="0" presId="urn:microsoft.com/office/officeart/2005/8/layout/target3"/>
    <dgm:cxn modelId="{D5FBA45D-ABAB-4760-8C14-22EBFE36F487}" type="presOf" srcId="{D9242A4C-F33A-42E2-BFA4-EC80805DCD32}" destId="{7DDB6D97-C311-42E1-B77C-B194BAE75773}" srcOrd="0" destOrd="0" presId="urn:microsoft.com/office/officeart/2005/8/layout/target3"/>
    <dgm:cxn modelId="{8C0A1699-571F-46D0-A0DC-FA097E799C50}" type="presOf" srcId="{A4836DAF-3E6B-4198-A089-B3C0D0384F2B}" destId="{4F0AD45D-7E6A-4C4A-90DF-90E27C4B175D}" srcOrd="0" destOrd="0" presId="urn:microsoft.com/office/officeart/2005/8/layout/target3"/>
    <dgm:cxn modelId="{6F40380F-8C15-4307-A529-601FEBF5FF07}" type="presOf" srcId="{DAAD5A11-3EBC-47AE-AB1C-4F1B938732A7}" destId="{2D933DCE-BBEA-46A5-98BC-CA41A7DBB761}" srcOrd="0" destOrd="0" presId="urn:microsoft.com/office/officeart/2005/8/layout/target3"/>
    <dgm:cxn modelId="{F1495486-AE45-4C24-A617-FC51658FC849}" type="presOf" srcId="{FFA013E9-5C5D-404D-8688-08171EA7A387}" destId="{E1DA18CB-4B0A-4D0C-9459-15C4B327891F}" srcOrd="0" destOrd="0" presId="urn:microsoft.com/office/officeart/2005/8/layout/target3"/>
    <dgm:cxn modelId="{2BC5C810-744E-48C2-9159-7C587B5EA815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D653BD7D-37FE-4C22-B30A-C9C81682190D}" type="presParOf" srcId="{2D933DCE-BBEA-46A5-98BC-CA41A7DBB761}" destId="{D3A73299-62A4-4767-8E25-C16133A0B902}" srcOrd="0" destOrd="0" presId="urn:microsoft.com/office/officeart/2005/8/layout/target3"/>
    <dgm:cxn modelId="{275E0FFF-3EC7-495D-A26A-D928B8C08E05}" type="presParOf" srcId="{2D933DCE-BBEA-46A5-98BC-CA41A7DBB761}" destId="{EE30B2AF-DDC9-42DB-9092-5595C6257A57}" srcOrd="1" destOrd="0" presId="urn:microsoft.com/office/officeart/2005/8/layout/target3"/>
    <dgm:cxn modelId="{3B9ACFB6-0547-4787-85F6-8A5FCFE4B9A0}" type="presParOf" srcId="{2D933DCE-BBEA-46A5-98BC-CA41A7DBB761}" destId="{E1DA18CB-4B0A-4D0C-9459-15C4B327891F}" srcOrd="2" destOrd="0" presId="urn:microsoft.com/office/officeart/2005/8/layout/target3"/>
    <dgm:cxn modelId="{C10EFD20-D565-4C1D-B59A-7FE771FE6770}" type="presParOf" srcId="{2D933DCE-BBEA-46A5-98BC-CA41A7DBB761}" destId="{29996EEB-8589-4AED-9C98-E2204A026234}" srcOrd="3" destOrd="0" presId="urn:microsoft.com/office/officeart/2005/8/layout/target3"/>
    <dgm:cxn modelId="{25B3815F-036E-477F-958B-15655E8A40AA}" type="presParOf" srcId="{2D933DCE-BBEA-46A5-98BC-CA41A7DBB761}" destId="{056AE7B2-579D-40D1-A57C-4E33BFED76BE}" srcOrd="4" destOrd="0" presId="urn:microsoft.com/office/officeart/2005/8/layout/target3"/>
    <dgm:cxn modelId="{B10D0269-4D0E-49D7-9BDA-E97B17C00379}" type="presParOf" srcId="{2D933DCE-BBEA-46A5-98BC-CA41A7DBB761}" destId="{4F0AD45D-7E6A-4C4A-90DF-90E27C4B175D}" srcOrd="5" destOrd="0" presId="urn:microsoft.com/office/officeart/2005/8/layout/target3"/>
    <dgm:cxn modelId="{A74785B2-6003-4619-8A35-C7F346ED06C6}" type="presParOf" srcId="{2D933DCE-BBEA-46A5-98BC-CA41A7DBB761}" destId="{1804A346-BBD3-438B-AE0F-7BEBB1E2AF96}" srcOrd="6" destOrd="0" presId="urn:microsoft.com/office/officeart/2005/8/layout/target3"/>
    <dgm:cxn modelId="{42521CF4-67C1-47BA-B7CB-14A765F92F9C}" type="presParOf" srcId="{2D933DCE-BBEA-46A5-98BC-CA41A7DBB761}" destId="{60CB9877-708D-4C64-AA73-CFD3F3076BC2}" srcOrd="7" destOrd="0" presId="urn:microsoft.com/office/officeart/2005/8/layout/target3"/>
    <dgm:cxn modelId="{72011AEE-83DF-4DA3-BD73-E5639F069BAD}" type="presParOf" srcId="{2D933DCE-BBEA-46A5-98BC-CA41A7DBB761}" destId="{347D85BD-7382-4413-9298-D06CC996458A}" srcOrd="8" destOrd="0" presId="urn:microsoft.com/office/officeart/2005/8/layout/target3"/>
    <dgm:cxn modelId="{6B0E1D8C-E6C6-4DFE-900E-45A4B1E65467}" type="presParOf" srcId="{2D933DCE-BBEA-46A5-98BC-CA41A7DBB761}" destId="{C4DD5B9C-4D9E-449D-A063-107A759DF3D1}" srcOrd="9" destOrd="0" presId="urn:microsoft.com/office/officeart/2005/8/layout/target3"/>
    <dgm:cxn modelId="{1F9F37CF-F2F1-46BE-B39E-F77A44A32F9A}" type="presParOf" srcId="{2D933DCE-BBEA-46A5-98BC-CA41A7DBB761}" destId="{CD515E15-5457-47F2-8109-A2A59D66C930}" srcOrd="10" destOrd="0" presId="urn:microsoft.com/office/officeart/2005/8/layout/target3"/>
    <dgm:cxn modelId="{E21D01FB-409F-42D7-BA3C-D5E25A41351A}" type="presParOf" srcId="{2D933DCE-BBEA-46A5-98BC-CA41A7DBB761}" destId="{7DDB6D97-C311-42E1-B77C-B194BAE75773}" srcOrd="11" destOrd="0" presId="urn:microsoft.com/office/officeart/2005/8/layout/target3"/>
    <dgm:cxn modelId="{C3CBCCFB-5D75-4883-ACF8-E16749AC8372}" type="presParOf" srcId="{2D933DCE-BBEA-46A5-98BC-CA41A7DBB761}" destId="{DE2B4424-17B1-4404-A13F-04051C43B79D}" srcOrd="12" destOrd="0" presId="urn:microsoft.com/office/officeart/2005/8/layout/target3"/>
    <dgm:cxn modelId="{D1BD5AD9-1A25-495A-B53D-E92F74AA7457}" type="presParOf" srcId="{2D933DCE-BBEA-46A5-98BC-CA41A7DBB761}" destId="{555607BD-8A1D-4EBB-825A-8C74A1FB0FFC}" srcOrd="13" destOrd="0" presId="urn:microsoft.com/office/officeart/2005/8/layout/target3"/>
    <dgm:cxn modelId="{41C72D29-27DE-4048-A9D5-DE09D265C5B0}" type="presParOf" srcId="{2D933DCE-BBEA-46A5-98BC-CA41A7DBB761}" destId="{AAB7E4A6-9D01-402C-9D7A-6D30767F0B58}" srcOrd="14" destOrd="0" presId="urn:microsoft.com/office/officeart/2005/8/layout/target3"/>
    <dgm:cxn modelId="{BED8E589-4EE2-4567-9E02-82978B28868B}" type="presParOf" srcId="{2D933DCE-BBEA-46A5-98BC-CA41A7DBB761}" destId="{359A210A-E8C9-4FD6-9BC7-434F4455A6B5}" srcOrd="15" destOrd="0" presId="urn:microsoft.com/office/officeart/2005/8/layout/target3"/>
    <dgm:cxn modelId="{83AFA165-B84F-429B-B8CB-27A4E52B9E86}" type="presParOf" srcId="{2D933DCE-BBEA-46A5-98BC-CA41A7DBB761}" destId="{36B74B1E-3C18-4C06-BA03-CB2EB266F8FF}" srcOrd="16" destOrd="0" presId="urn:microsoft.com/office/officeart/2005/8/layout/target3"/>
    <dgm:cxn modelId="{641737D6-2929-414C-8CD8-61228C3B82AB}" type="presParOf" srcId="{2D933DCE-BBEA-46A5-98BC-CA41A7DBB761}" destId="{94413E88-B296-45A5-9057-6B5765B63A8F}" srcOrd="17" destOrd="0" presId="urn:microsoft.com/office/officeart/2005/8/layout/target3"/>
    <dgm:cxn modelId="{87AA8652-1570-4160-A771-4DFC3C9349D5}" type="presParOf" srcId="{2D933DCE-BBEA-46A5-98BC-CA41A7DBB761}" destId="{5A434D34-FA65-40B0-A4CE-3A1E2B14A215}" srcOrd="18" destOrd="0" presId="urn:microsoft.com/office/officeart/2005/8/layout/target3"/>
    <dgm:cxn modelId="{10EC6B08-7C85-4E74-A2B2-C1F788E58AD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Kateřina Křížová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VY_32_INOVACE_01_09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</a:t>
          </a:r>
          <a:r>
            <a:rPr lang="cs-CZ" sz="1000" kern="1200" dirty="0" smtClean="0"/>
            <a:t>Vyjmenovaná slova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E42FC8-1D8F-4AF2-944A-29D64720B62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58D997-708A-4725-AB80-BC6922F72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250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5BAA030-043E-4E3F-AA7D-CA06C642CE3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8FF945-5EFD-4A80-B616-2DBEDA7935D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18346695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82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Výukový materiál je určen žákům základních škol</a:t>
            </a:r>
          </a:p>
          <a:p>
            <a:r>
              <a:rPr lang="cs-CZ" dirty="0"/>
              <a:t>Autor: Mgr. Kateřina Křížová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výstup: žáci procvičují vyjmenovaná slova po </a:t>
            </a:r>
            <a:r>
              <a:rPr lang="cs-CZ" dirty="0" smtClean="0"/>
              <a:t>L.</a:t>
            </a:r>
            <a:endParaRPr lang="cs-CZ" dirty="0"/>
          </a:p>
          <a:p>
            <a:r>
              <a:rPr lang="cs-CZ" dirty="0"/>
              <a:t>Specifické potřeby: žádné</a:t>
            </a:r>
          </a:p>
          <a:p>
            <a:r>
              <a:rPr lang="cs-CZ" dirty="0"/>
              <a:t>Klíčová slova: vyjmenovaná slova, </a:t>
            </a:r>
            <a:r>
              <a:rPr lang="cs-CZ" dirty="0" smtClean="0"/>
              <a:t>L, </a:t>
            </a:r>
            <a:r>
              <a:rPr lang="cs-CZ" dirty="0"/>
              <a:t>procvičování</a:t>
            </a:r>
          </a:p>
          <a:p>
            <a:r>
              <a:rPr lang="cs-CZ" dirty="0"/>
              <a:t>Druh učebního materiálu: prezentace, pracovní listy s křížovkami na daná vyjmenovaná slova, s doplňovacími cvičeními a textem, ve kterém mají žáci vyhledávat vyjmenovaná slova. Text je použit z publikace Procvičujeme vyjmenovaná slova, </a:t>
            </a:r>
            <a:r>
              <a:rPr lang="cs-CZ" dirty="0" err="1"/>
              <a:t>Blumentrittová</a:t>
            </a:r>
            <a:r>
              <a:rPr lang="cs-CZ" dirty="0"/>
              <a:t> Vlasta. </a:t>
            </a:r>
          </a:p>
          <a:p>
            <a:r>
              <a:rPr lang="cs-CZ" dirty="0"/>
              <a:t>Cílová skupina: žáci 1. a 2. stupně ZŠ</a:t>
            </a:r>
          </a:p>
          <a:p>
            <a:r>
              <a:rPr lang="cs-CZ" dirty="0"/>
              <a:t>Klíčové kompetence: kompetence k učení, k řešení problémů</a:t>
            </a:r>
          </a:p>
          <a:p>
            <a:pPr marL="0" indent="0">
              <a:buNone/>
            </a:pPr>
            <a:r>
              <a:rPr lang="cs-CZ" dirty="0"/>
              <a:t>Žáci pracovali dle očekávání</a:t>
            </a:r>
            <a:r>
              <a:rPr lang="cs-CZ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9062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Vypiš z textu vyjmenovaná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804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vyjmenovaná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Můj otec se o osly šetrně staral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Malý kohoutek kokrhá na dvorku.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Všechny děti si z jídelny nesly sýry.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Maminky dětí se dozvěděly, že se odpoledne koná třídní schůzka.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Děti nesly sýkorkám krmení.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727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Můj otec se o o</a:t>
            </a:r>
            <a:r>
              <a:rPr lang="cs-CZ" b="1" dirty="0" smtClean="0">
                <a:solidFill>
                  <a:srgbClr val="FF0000"/>
                </a:solidFill>
              </a:rPr>
              <a:t>sly šetrně </a:t>
            </a:r>
            <a:r>
              <a:rPr lang="cs-CZ" b="1" dirty="0" smtClean="0"/>
              <a:t>staral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Ma</a:t>
            </a:r>
            <a:r>
              <a:rPr lang="cs-CZ" b="1" dirty="0" smtClean="0">
                <a:solidFill>
                  <a:srgbClr val="FF0000"/>
                </a:solidFill>
              </a:rPr>
              <a:t>lý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ko</a:t>
            </a:r>
            <a:r>
              <a:rPr lang="cs-CZ" b="1" dirty="0" smtClean="0"/>
              <a:t>houtek kokrhá na dvorku.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Všechny děti si z jídelny nes</a:t>
            </a:r>
            <a:r>
              <a:rPr lang="cs-CZ" b="1" dirty="0" smtClean="0">
                <a:solidFill>
                  <a:srgbClr val="FF0000"/>
                </a:solidFill>
              </a:rPr>
              <a:t>ly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sý</a:t>
            </a:r>
            <a:r>
              <a:rPr lang="cs-CZ" b="1" dirty="0" smtClean="0"/>
              <a:t>ry.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Maminky dětí se dozvědě</a:t>
            </a:r>
            <a:r>
              <a:rPr lang="cs-CZ" b="1" dirty="0" smtClean="0">
                <a:solidFill>
                  <a:srgbClr val="FF0000"/>
                </a:solidFill>
              </a:rPr>
              <a:t>ly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že</a:t>
            </a:r>
            <a:r>
              <a:rPr lang="cs-CZ" b="1" dirty="0" smtClean="0"/>
              <a:t> se odpoledne koná třídní schůzka.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Děti nes</a:t>
            </a:r>
            <a:r>
              <a:rPr lang="cs-CZ" b="1" dirty="0" smtClean="0">
                <a:solidFill>
                  <a:srgbClr val="FF0000"/>
                </a:solidFill>
              </a:rPr>
              <a:t>ly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sý</a:t>
            </a:r>
            <a:r>
              <a:rPr lang="cs-CZ" b="1" dirty="0" smtClean="0"/>
              <a:t>korkám krmení.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93957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</TotalTime>
  <Words>248</Words>
  <Application>Microsoft Office PowerPoint</Application>
  <PresentationFormat>Předvádění na obrazovce (4:3)</PresentationFormat>
  <Paragraphs>40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Anotace</vt:lpstr>
      <vt:lpstr>Vypiš z textu vyjmenovaná slova</vt:lpstr>
      <vt:lpstr>Najdi vyjmenovaná slova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6</cp:revision>
  <dcterms:created xsi:type="dcterms:W3CDTF">2011-12-23T08:51:39Z</dcterms:created>
  <dcterms:modified xsi:type="dcterms:W3CDTF">2012-06-27T05:54:41Z</dcterms:modified>
</cp:coreProperties>
</file>