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64" r:id="rId2"/>
    <p:sldId id="259" r:id="rId3"/>
    <p:sldId id="260" r:id="rId4"/>
    <p:sldId id="261" r:id="rId5"/>
    <p:sldId id="262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Kateřina Křížová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</a:t>
          </a:r>
          <a:r>
            <a:rPr lang="cs-CZ" sz="1200" smtClean="0"/>
            <a:t>:  </a:t>
          </a:r>
          <a:r>
            <a:rPr lang="cs-CZ" sz="1200" baseline="0" smtClean="0"/>
            <a:t>VY_32_INOVACE_01_10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</a:t>
          </a:r>
          <a:r>
            <a:rPr lang="cs-CZ" sz="1000" dirty="0" smtClean="0"/>
            <a:t>Vyjmenovaná slova</a:t>
          </a:r>
          <a:endParaRPr lang="cs-CZ" sz="10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smtClean="0"/>
            <a:t>ČÍSLO PROJEKTU</a:t>
          </a:r>
          <a:r>
            <a:rPr lang="cs-CZ" sz="1200" dirty="0" smtClean="0"/>
            <a:t>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7CF4024-B25C-4D3B-8049-D55E42DAB55A}" type="presOf" srcId="{A4836DAF-3E6B-4198-A089-B3C0D0384F2B}" destId="{4F0AD45D-7E6A-4C4A-90DF-90E27C4B175D}" srcOrd="0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8E64C69B-193E-4487-BD61-00503488FCB7}" type="presOf" srcId="{ABD4D77B-BA54-4DFB-A762-4C734220F9AA}" destId="{A6703DA5-6D74-4C8B-9C82-31DC93531BC2}" srcOrd="1" destOrd="0" presId="urn:microsoft.com/office/officeart/2005/8/layout/target3"/>
    <dgm:cxn modelId="{97E35C45-3992-4AD0-8C27-F448540D6F4F}" type="presOf" srcId="{A4836DAF-3E6B-4198-A089-B3C0D0384F2B}" destId="{36B74B1E-3C18-4C06-BA03-CB2EB266F8FF}" srcOrd="1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88CC8554-F693-4BB7-A405-67B2ACC08AD5}" type="presOf" srcId="{D9242A4C-F33A-42E2-BFA4-EC80805DCD32}" destId="{7DDB6D97-C311-42E1-B77C-B194BAE75773}" srcOrd="0" destOrd="0" presId="urn:microsoft.com/office/officeart/2005/8/layout/target3"/>
    <dgm:cxn modelId="{F280AFA4-72EA-459A-92B4-505B49EAABB4}" type="presOf" srcId="{DAAD5A11-3EBC-47AE-AB1C-4F1B938732A7}" destId="{2D933DCE-BBEA-46A5-98BC-CA41A7DBB761}" srcOrd="0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171E01B7-FAA8-4DEA-A67E-18E14C0F6CA9}" type="presOf" srcId="{1D895EAB-76A7-41C6-9C6C-7D303AD4C23C}" destId="{347D85BD-7382-4413-9298-D06CC996458A}" srcOrd="0" destOrd="0" presId="urn:microsoft.com/office/officeart/2005/8/layout/target3"/>
    <dgm:cxn modelId="{142D043F-B7DB-4831-B4AF-973DCC7A0213}" type="presOf" srcId="{FFA013E9-5C5D-404D-8688-08171EA7A387}" destId="{359A210A-E8C9-4FD6-9BC7-434F4455A6B5}" srcOrd="1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D58B85F9-3F17-4C9C-833A-D0A2F97747A4}" type="presOf" srcId="{1D895EAB-76A7-41C6-9C6C-7D303AD4C23C}" destId="{94413E88-B296-45A5-9057-6B5765B63A8F}" srcOrd="1" destOrd="0" presId="urn:microsoft.com/office/officeart/2005/8/layout/target3"/>
    <dgm:cxn modelId="{248DB654-4040-42FB-97D4-67E12D7CE1B9}" type="presOf" srcId="{D9242A4C-F33A-42E2-BFA4-EC80805DCD32}" destId="{5A434D34-FA65-40B0-A4CE-3A1E2B14A215}" srcOrd="1" destOrd="0" presId="urn:microsoft.com/office/officeart/2005/8/layout/target3"/>
    <dgm:cxn modelId="{7E4E7A79-A918-4B47-96E9-3FE464B511C6}" type="presOf" srcId="{ABD4D77B-BA54-4DFB-A762-4C734220F9AA}" destId="{AAB7E4A6-9D01-402C-9D7A-6D30767F0B58}" srcOrd="0" destOrd="0" presId="urn:microsoft.com/office/officeart/2005/8/layout/target3"/>
    <dgm:cxn modelId="{00A0562F-4F6C-4510-9F84-F651BC700007}" type="presOf" srcId="{FFA013E9-5C5D-404D-8688-08171EA7A387}" destId="{E1DA18CB-4B0A-4D0C-9459-15C4B327891F}" srcOrd="0" destOrd="0" presId="urn:microsoft.com/office/officeart/2005/8/layout/target3"/>
    <dgm:cxn modelId="{8A47894F-6D30-43DB-9D32-7BDA6FCD12D6}" type="presParOf" srcId="{2D933DCE-BBEA-46A5-98BC-CA41A7DBB761}" destId="{D3A73299-62A4-4767-8E25-C16133A0B902}" srcOrd="0" destOrd="0" presId="urn:microsoft.com/office/officeart/2005/8/layout/target3"/>
    <dgm:cxn modelId="{20B8D158-4217-4B8F-BDEF-EDA443D5D1E2}" type="presParOf" srcId="{2D933DCE-BBEA-46A5-98BC-CA41A7DBB761}" destId="{EE30B2AF-DDC9-42DB-9092-5595C6257A57}" srcOrd="1" destOrd="0" presId="urn:microsoft.com/office/officeart/2005/8/layout/target3"/>
    <dgm:cxn modelId="{328ED6A7-0959-4E8E-94FC-AB46AB065060}" type="presParOf" srcId="{2D933DCE-BBEA-46A5-98BC-CA41A7DBB761}" destId="{E1DA18CB-4B0A-4D0C-9459-15C4B327891F}" srcOrd="2" destOrd="0" presId="urn:microsoft.com/office/officeart/2005/8/layout/target3"/>
    <dgm:cxn modelId="{02C4C83D-E962-4B98-8E51-D47FD599CABD}" type="presParOf" srcId="{2D933DCE-BBEA-46A5-98BC-CA41A7DBB761}" destId="{29996EEB-8589-4AED-9C98-E2204A026234}" srcOrd="3" destOrd="0" presId="urn:microsoft.com/office/officeart/2005/8/layout/target3"/>
    <dgm:cxn modelId="{1E7DBCBE-BD0A-44BB-9270-1FFA0A5021F2}" type="presParOf" srcId="{2D933DCE-BBEA-46A5-98BC-CA41A7DBB761}" destId="{056AE7B2-579D-40D1-A57C-4E33BFED76BE}" srcOrd="4" destOrd="0" presId="urn:microsoft.com/office/officeart/2005/8/layout/target3"/>
    <dgm:cxn modelId="{EF3CBB68-0208-4110-A8D6-0ED15497A910}" type="presParOf" srcId="{2D933DCE-BBEA-46A5-98BC-CA41A7DBB761}" destId="{4F0AD45D-7E6A-4C4A-90DF-90E27C4B175D}" srcOrd="5" destOrd="0" presId="urn:microsoft.com/office/officeart/2005/8/layout/target3"/>
    <dgm:cxn modelId="{B5A86304-AAAF-47E5-A38F-4F71E6F1423D}" type="presParOf" srcId="{2D933DCE-BBEA-46A5-98BC-CA41A7DBB761}" destId="{1804A346-BBD3-438B-AE0F-7BEBB1E2AF96}" srcOrd="6" destOrd="0" presId="urn:microsoft.com/office/officeart/2005/8/layout/target3"/>
    <dgm:cxn modelId="{944C31CB-39A5-4C87-BD39-D29B91094853}" type="presParOf" srcId="{2D933DCE-BBEA-46A5-98BC-CA41A7DBB761}" destId="{60CB9877-708D-4C64-AA73-CFD3F3076BC2}" srcOrd="7" destOrd="0" presId="urn:microsoft.com/office/officeart/2005/8/layout/target3"/>
    <dgm:cxn modelId="{326EEE94-AD76-4C16-B020-CCBD7ED909D8}" type="presParOf" srcId="{2D933DCE-BBEA-46A5-98BC-CA41A7DBB761}" destId="{347D85BD-7382-4413-9298-D06CC996458A}" srcOrd="8" destOrd="0" presId="urn:microsoft.com/office/officeart/2005/8/layout/target3"/>
    <dgm:cxn modelId="{A05323BE-5920-4358-9FA0-30B2A1160AAB}" type="presParOf" srcId="{2D933DCE-BBEA-46A5-98BC-CA41A7DBB761}" destId="{C4DD5B9C-4D9E-449D-A063-107A759DF3D1}" srcOrd="9" destOrd="0" presId="urn:microsoft.com/office/officeart/2005/8/layout/target3"/>
    <dgm:cxn modelId="{616FC95C-8346-491B-A27E-BC4D240FF137}" type="presParOf" srcId="{2D933DCE-BBEA-46A5-98BC-CA41A7DBB761}" destId="{CD515E15-5457-47F2-8109-A2A59D66C930}" srcOrd="10" destOrd="0" presId="urn:microsoft.com/office/officeart/2005/8/layout/target3"/>
    <dgm:cxn modelId="{9FDB2924-05F0-4FBB-A712-D9D574B877BA}" type="presParOf" srcId="{2D933DCE-BBEA-46A5-98BC-CA41A7DBB761}" destId="{7DDB6D97-C311-42E1-B77C-B194BAE75773}" srcOrd="11" destOrd="0" presId="urn:microsoft.com/office/officeart/2005/8/layout/target3"/>
    <dgm:cxn modelId="{AFA835C8-3D78-48EC-9217-4007F630C19A}" type="presParOf" srcId="{2D933DCE-BBEA-46A5-98BC-CA41A7DBB761}" destId="{DE2B4424-17B1-4404-A13F-04051C43B79D}" srcOrd="12" destOrd="0" presId="urn:microsoft.com/office/officeart/2005/8/layout/target3"/>
    <dgm:cxn modelId="{E0F53AE4-12D5-4A75-A80C-15F7A7242EFA}" type="presParOf" srcId="{2D933DCE-BBEA-46A5-98BC-CA41A7DBB761}" destId="{555607BD-8A1D-4EBB-825A-8C74A1FB0FFC}" srcOrd="13" destOrd="0" presId="urn:microsoft.com/office/officeart/2005/8/layout/target3"/>
    <dgm:cxn modelId="{B37C3ADE-09C4-4871-A42B-40320B76986C}" type="presParOf" srcId="{2D933DCE-BBEA-46A5-98BC-CA41A7DBB761}" destId="{AAB7E4A6-9D01-402C-9D7A-6D30767F0B58}" srcOrd="14" destOrd="0" presId="urn:microsoft.com/office/officeart/2005/8/layout/target3"/>
    <dgm:cxn modelId="{F0889696-D72B-4AD3-BCFB-FD45BAC0B702}" type="presParOf" srcId="{2D933DCE-BBEA-46A5-98BC-CA41A7DBB761}" destId="{359A210A-E8C9-4FD6-9BC7-434F4455A6B5}" srcOrd="15" destOrd="0" presId="urn:microsoft.com/office/officeart/2005/8/layout/target3"/>
    <dgm:cxn modelId="{DDDE0EC7-F3C9-467A-AB3C-CC193AB0C3E2}" type="presParOf" srcId="{2D933DCE-BBEA-46A5-98BC-CA41A7DBB761}" destId="{36B74B1E-3C18-4C06-BA03-CB2EB266F8FF}" srcOrd="16" destOrd="0" presId="urn:microsoft.com/office/officeart/2005/8/layout/target3"/>
    <dgm:cxn modelId="{45C8691B-BCAB-4336-A441-D234A5E7F2AF}" type="presParOf" srcId="{2D933DCE-BBEA-46A5-98BC-CA41A7DBB761}" destId="{94413E88-B296-45A5-9057-6B5765B63A8F}" srcOrd="17" destOrd="0" presId="urn:microsoft.com/office/officeart/2005/8/layout/target3"/>
    <dgm:cxn modelId="{D08FC5A6-705D-47B6-8A90-DF0C2528D2FB}" type="presParOf" srcId="{2D933DCE-BBEA-46A5-98BC-CA41A7DBB761}" destId="{5A434D34-FA65-40B0-A4CE-3A1E2B14A215}" srcOrd="18" destOrd="0" presId="urn:microsoft.com/office/officeart/2005/8/layout/target3"/>
    <dgm:cxn modelId="{A4DB0450-8DE2-439B-8FEB-3C0D365B4B89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Kateřina Křížová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</a:t>
          </a:r>
          <a:r>
            <a:rPr lang="cs-CZ" sz="1200" kern="1200" smtClean="0"/>
            <a:t>:  </a:t>
          </a:r>
          <a:r>
            <a:rPr lang="cs-CZ" sz="1200" kern="1200" baseline="0" smtClean="0"/>
            <a:t>VY_32_INOVACE_01_10</a:t>
          </a:r>
          <a:endParaRPr lang="cs-CZ" sz="1200" kern="1200" dirty="0"/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8111" y="967787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</a:t>
          </a:r>
          <a:r>
            <a:rPr lang="cs-CZ" sz="1000" kern="1200" dirty="0" smtClean="0"/>
            <a:t>Vyjmenovaná slova</a:t>
          </a:r>
          <a:endParaRPr lang="cs-CZ" sz="1000" kern="1200" dirty="0"/>
        </a:p>
      </dsp:txBody>
      <dsp:txXfrm>
        <a:off x="1008111" y="967787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smtClean="0"/>
            <a:t>ČÍSLO PROJEKTU</a:t>
          </a:r>
          <a:r>
            <a:rPr lang="cs-CZ" sz="1200" kern="1200" dirty="0" smtClean="0"/>
            <a:t>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4D4648-D65C-4C38-86D7-531127F6B9A8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00A5FD-F32E-4056-8F95-3BAF9A1C1F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336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563D0-9501-43A6-8E8D-DFE61090B4E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28D1085-30E0-48C4-A2FF-52ABCBC576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563D0-9501-43A6-8E8D-DFE61090B4E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28D1085-30E0-48C4-A2FF-52ABCBC576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563D0-9501-43A6-8E8D-DFE61090B4E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D1085-30E0-48C4-A2FF-52ABCBC5762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563D0-9501-43A6-8E8D-DFE61090B4E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D1085-30E0-48C4-A2FF-52ABCBC576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563D0-9501-43A6-8E8D-DFE61090B4E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28D1085-30E0-48C4-A2FF-52ABCBC5762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563D0-9501-43A6-8E8D-DFE61090B4E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D1085-30E0-48C4-A2FF-52ABCBC576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563D0-9501-43A6-8E8D-DFE61090B4E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D1085-30E0-48C4-A2FF-52ABCBC576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563D0-9501-43A6-8E8D-DFE61090B4E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D1085-30E0-48C4-A2FF-52ABCBC576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563D0-9501-43A6-8E8D-DFE61090B4E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D1085-30E0-48C4-A2FF-52ABCBC5762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563D0-9501-43A6-8E8D-DFE61090B4E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D1085-30E0-48C4-A2FF-52ABCBC576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563D0-9501-43A6-8E8D-DFE61090B4E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D1085-30E0-48C4-A2FF-52ABCBC576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78563D0-9501-43A6-8E8D-DFE61090B4E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28D1085-30E0-48C4-A2FF-52ABCBC5762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73636140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42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</a:t>
            </a:r>
            <a:r>
              <a:rPr lang="cs-CZ" dirty="0" smtClean="0"/>
              <a:t>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Výukový materiál je určen žákům základních škol</a:t>
            </a:r>
          </a:p>
          <a:p>
            <a:r>
              <a:rPr lang="cs-CZ" dirty="0"/>
              <a:t>Autor: Mgr. Kateřina Křížová</a:t>
            </a:r>
          </a:p>
          <a:p>
            <a:r>
              <a:rPr lang="cs-CZ" dirty="0"/>
              <a:t>Jazyk: čeština</a:t>
            </a:r>
          </a:p>
          <a:p>
            <a:r>
              <a:rPr lang="cs-CZ" dirty="0"/>
              <a:t>Očekávaný výstup: žáci procvičují vyjmenovaná slova po </a:t>
            </a:r>
            <a:r>
              <a:rPr lang="cs-CZ" dirty="0" smtClean="0"/>
              <a:t>M. </a:t>
            </a:r>
            <a:endParaRPr lang="cs-CZ" dirty="0"/>
          </a:p>
          <a:p>
            <a:r>
              <a:rPr lang="cs-CZ" dirty="0"/>
              <a:t>Specifické potřeby: žádné</a:t>
            </a:r>
          </a:p>
          <a:p>
            <a:r>
              <a:rPr lang="cs-CZ" dirty="0"/>
              <a:t>Klíčová slova: vyjmenovaná slova, </a:t>
            </a:r>
            <a:r>
              <a:rPr lang="cs-CZ" dirty="0" smtClean="0"/>
              <a:t>M, </a:t>
            </a:r>
            <a:r>
              <a:rPr lang="cs-CZ" dirty="0"/>
              <a:t>procvičování</a:t>
            </a:r>
          </a:p>
          <a:p>
            <a:r>
              <a:rPr lang="cs-CZ" dirty="0"/>
              <a:t>Druh učebního materiálu: prezentace, pracovní listy s křížovkami na daná vyjmenovaná slova, s doplňovacími cvičeními a textem, ve kterém mají žáci vyhledávat vyjmenovaná slova. Text je použit z publikace Procvičujeme vyjmenovaná slova, </a:t>
            </a:r>
            <a:r>
              <a:rPr lang="cs-CZ" dirty="0" err="1"/>
              <a:t>Blumentrittová</a:t>
            </a:r>
            <a:r>
              <a:rPr lang="cs-CZ" dirty="0"/>
              <a:t> Vlasta. </a:t>
            </a:r>
          </a:p>
          <a:p>
            <a:r>
              <a:rPr lang="cs-CZ" dirty="0"/>
              <a:t>Cílová skupina: žáci 1. a 2. stupně ZŠ</a:t>
            </a:r>
          </a:p>
          <a:p>
            <a:r>
              <a:rPr lang="cs-CZ" dirty="0"/>
              <a:t>Klíčové kompetence: kompetence k učení, k řešení problémů</a:t>
            </a:r>
          </a:p>
          <a:p>
            <a:pPr marL="0" indent="0">
              <a:buNone/>
            </a:pPr>
            <a:r>
              <a:rPr lang="cs-CZ" dirty="0"/>
              <a:t>Žáci pracovali dle očekávání. 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1845917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Vypiš z textu vyjmenovaná slova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63966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Rébus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MUŠLE – UŠLE + YŠ = ____________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HORA – ORA +MYZ = ____________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POHLED – PO – D + MÝTO – TO + ŽĎ = ________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OCHOTA – 2O – TA + MÝŘÍ = ________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0970411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MUŠLE – UŠLE + YŠ = </a:t>
            </a:r>
            <a:r>
              <a:rPr lang="cs-CZ" b="1" dirty="0" smtClean="0">
                <a:solidFill>
                  <a:srgbClr val="FF0000"/>
                </a:solidFill>
              </a:rPr>
              <a:t>MYŠ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HORA – ORA +MYZ = </a:t>
            </a:r>
            <a:r>
              <a:rPr lang="cs-CZ" b="1" dirty="0" smtClean="0">
                <a:solidFill>
                  <a:srgbClr val="FF0000"/>
                </a:solidFill>
              </a:rPr>
              <a:t>HMYZ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POHLED – PO – D + MÝTO – TO + ŽĎ = </a:t>
            </a:r>
            <a:r>
              <a:rPr lang="cs-CZ" b="1" dirty="0" smtClean="0">
                <a:solidFill>
                  <a:srgbClr val="FF0000"/>
                </a:solidFill>
              </a:rPr>
              <a:t>HLEMÝŽĎ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OCHOTA – 2O – TA + MÝŘÍ = CHMÝŘÍ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3463924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Najdi v obrázku vyjmenované slovo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420" y="2780928"/>
            <a:ext cx="9019580" cy="27143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99448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24</TotalTime>
  <Words>247</Words>
  <Application>Microsoft Office PowerPoint</Application>
  <PresentationFormat>Předvádění na obrazovce (4:3)</PresentationFormat>
  <Paragraphs>37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Cesta</vt:lpstr>
      <vt:lpstr>Prezentace aplikace PowerPoint</vt:lpstr>
      <vt:lpstr>Anotace</vt:lpstr>
      <vt:lpstr>Vypiš z textu vyjmenovaná slova</vt:lpstr>
      <vt:lpstr>Rébus</vt:lpstr>
      <vt:lpstr>ŘEŠENÍ</vt:lpstr>
      <vt:lpstr>Najdi v obrázku vyjmenované slovo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user</dc:creator>
  <cp:lastModifiedBy>user</cp:lastModifiedBy>
  <cp:revision>8</cp:revision>
  <dcterms:created xsi:type="dcterms:W3CDTF">2011-12-23T08:59:42Z</dcterms:created>
  <dcterms:modified xsi:type="dcterms:W3CDTF">2012-06-27T05:55:11Z</dcterms:modified>
</cp:coreProperties>
</file>