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3" r:id="rId2"/>
    <p:sldId id="258" r:id="rId3"/>
    <p:sldId id="260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Kateřina Křížová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VY_32_INOVACE_01_11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Vyjmenovaná slova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smtClean="0"/>
            <a:t>ČÍSLO PROJEKTU</a:t>
          </a:r>
          <a:r>
            <a:rPr lang="cs-CZ" sz="1200" dirty="0" smtClean="0"/>
            <a:t>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C4D5428-6C32-48DB-9A36-5326C04E122A}" type="presOf" srcId="{ABD4D77B-BA54-4DFB-A762-4C734220F9AA}" destId="{AAB7E4A6-9D01-402C-9D7A-6D30767F0B58}" srcOrd="0" destOrd="0" presId="urn:microsoft.com/office/officeart/2005/8/layout/target3"/>
    <dgm:cxn modelId="{5A3EEF34-A615-405D-A579-1A9DBAC74B17}" type="presOf" srcId="{A4836DAF-3E6B-4198-A089-B3C0D0384F2B}" destId="{4F0AD45D-7E6A-4C4A-90DF-90E27C4B175D}" srcOrd="0" destOrd="0" presId="urn:microsoft.com/office/officeart/2005/8/layout/target3"/>
    <dgm:cxn modelId="{22A23CB6-EEE8-4D76-B809-54646B6B89DA}" type="presOf" srcId="{D9242A4C-F33A-42E2-BFA4-EC80805DCD32}" destId="{7DDB6D97-C311-42E1-B77C-B194BAE75773}" srcOrd="0" destOrd="0" presId="urn:microsoft.com/office/officeart/2005/8/layout/target3"/>
    <dgm:cxn modelId="{B969C704-F92F-4263-BE48-B1F97089D688}" type="presOf" srcId="{1D895EAB-76A7-41C6-9C6C-7D303AD4C23C}" destId="{347D85BD-7382-4413-9298-D06CC996458A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1C59099C-01D7-4C1C-A48D-97DD436DC3EB}" type="presOf" srcId="{D9242A4C-F33A-42E2-BFA4-EC80805DCD32}" destId="{5A434D34-FA65-40B0-A4CE-3A1E2B14A215}" srcOrd="1" destOrd="0" presId="urn:microsoft.com/office/officeart/2005/8/layout/target3"/>
    <dgm:cxn modelId="{E0E3F461-6830-4A2D-BFA6-37EA5E3F15D0}" type="presOf" srcId="{ABD4D77B-BA54-4DFB-A762-4C734220F9AA}" destId="{A6703DA5-6D74-4C8B-9C82-31DC93531BC2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F9780E5E-4149-4184-B3CB-AB644F572941}" type="presOf" srcId="{DAAD5A11-3EBC-47AE-AB1C-4F1B938732A7}" destId="{2D933DCE-BBEA-46A5-98BC-CA41A7DBB761}" srcOrd="0" destOrd="0" presId="urn:microsoft.com/office/officeart/2005/8/layout/target3"/>
    <dgm:cxn modelId="{D1739771-2BB7-43AA-B55B-AAA64556233F}" type="presOf" srcId="{1D895EAB-76A7-41C6-9C6C-7D303AD4C23C}" destId="{94413E88-B296-45A5-9057-6B5765B63A8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F89B8D9-F1F3-409F-9555-D86A9CFA1327}" type="presOf" srcId="{FFA013E9-5C5D-404D-8688-08171EA7A387}" destId="{359A210A-E8C9-4FD6-9BC7-434F4455A6B5}" srcOrd="1" destOrd="0" presId="urn:microsoft.com/office/officeart/2005/8/layout/target3"/>
    <dgm:cxn modelId="{F9726181-F1FD-4831-8CDB-AF2741ABD660}" type="presOf" srcId="{FFA013E9-5C5D-404D-8688-08171EA7A387}" destId="{E1DA18CB-4B0A-4D0C-9459-15C4B327891F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DACFC24-B17D-48C5-9801-C2409F4036CA}" type="presOf" srcId="{A4836DAF-3E6B-4198-A089-B3C0D0384F2B}" destId="{36B74B1E-3C18-4C06-BA03-CB2EB266F8FF}" srcOrd="1" destOrd="0" presId="urn:microsoft.com/office/officeart/2005/8/layout/target3"/>
    <dgm:cxn modelId="{04AE0FC1-05A7-4883-8838-2EC2B91025BE}" type="presParOf" srcId="{2D933DCE-BBEA-46A5-98BC-CA41A7DBB761}" destId="{D3A73299-62A4-4767-8E25-C16133A0B902}" srcOrd="0" destOrd="0" presId="urn:microsoft.com/office/officeart/2005/8/layout/target3"/>
    <dgm:cxn modelId="{0288CC51-8F82-4481-A6A1-FDA7B7E235CB}" type="presParOf" srcId="{2D933DCE-BBEA-46A5-98BC-CA41A7DBB761}" destId="{EE30B2AF-DDC9-42DB-9092-5595C6257A57}" srcOrd="1" destOrd="0" presId="urn:microsoft.com/office/officeart/2005/8/layout/target3"/>
    <dgm:cxn modelId="{99C026D5-40A4-4F16-ABCA-4E1C2DB0CC25}" type="presParOf" srcId="{2D933DCE-BBEA-46A5-98BC-CA41A7DBB761}" destId="{E1DA18CB-4B0A-4D0C-9459-15C4B327891F}" srcOrd="2" destOrd="0" presId="urn:microsoft.com/office/officeart/2005/8/layout/target3"/>
    <dgm:cxn modelId="{5011A361-C979-46F0-9F7F-BE6FC612FD58}" type="presParOf" srcId="{2D933DCE-BBEA-46A5-98BC-CA41A7DBB761}" destId="{29996EEB-8589-4AED-9C98-E2204A026234}" srcOrd="3" destOrd="0" presId="urn:microsoft.com/office/officeart/2005/8/layout/target3"/>
    <dgm:cxn modelId="{1F0CC975-D765-4214-8FCB-CC7F51EEA049}" type="presParOf" srcId="{2D933DCE-BBEA-46A5-98BC-CA41A7DBB761}" destId="{056AE7B2-579D-40D1-A57C-4E33BFED76BE}" srcOrd="4" destOrd="0" presId="urn:microsoft.com/office/officeart/2005/8/layout/target3"/>
    <dgm:cxn modelId="{B6FD6302-9502-4301-A816-E24A5CD42683}" type="presParOf" srcId="{2D933DCE-BBEA-46A5-98BC-CA41A7DBB761}" destId="{4F0AD45D-7E6A-4C4A-90DF-90E27C4B175D}" srcOrd="5" destOrd="0" presId="urn:microsoft.com/office/officeart/2005/8/layout/target3"/>
    <dgm:cxn modelId="{B34C84F4-0465-4D6D-B7E5-E619EBA67713}" type="presParOf" srcId="{2D933DCE-BBEA-46A5-98BC-CA41A7DBB761}" destId="{1804A346-BBD3-438B-AE0F-7BEBB1E2AF96}" srcOrd="6" destOrd="0" presId="urn:microsoft.com/office/officeart/2005/8/layout/target3"/>
    <dgm:cxn modelId="{C7769EF3-2569-44CA-8A22-24F5DFB3B57F}" type="presParOf" srcId="{2D933DCE-BBEA-46A5-98BC-CA41A7DBB761}" destId="{60CB9877-708D-4C64-AA73-CFD3F3076BC2}" srcOrd="7" destOrd="0" presId="urn:microsoft.com/office/officeart/2005/8/layout/target3"/>
    <dgm:cxn modelId="{A79A1432-599A-41A5-8D00-225AEE5B24AB}" type="presParOf" srcId="{2D933DCE-BBEA-46A5-98BC-CA41A7DBB761}" destId="{347D85BD-7382-4413-9298-D06CC996458A}" srcOrd="8" destOrd="0" presId="urn:microsoft.com/office/officeart/2005/8/layout/target3"/>
    <dgm:cxn modelId="{5C700F3F-4468-430D-AA67-452432E76697}" type="presParOf" srcId="{2D933DCE-BBEA-46A5-98BC-CA41A7DBB761}" destId="{C4DD5B9C-4D9E-449D-A063-107A759DF3D1}" srcOrd="9" destOrd="0" presId="urn:microsoft.com/office/officeart/2005/8/layout/target3"/>
    <dgm:cxn modelId="{C918CE4E-0C98-4177-8C54-C2C2FA79F20D}" type="presParOf" srcId="{2D933DCE-BBEA-46A5-98BC-CA41A7DBB761}" destId="{CD515E15-5457-47F2-8109-A2A59D66C930}" srcOrd="10" destOrd="0" presId="urn:microsoft.com/office/officeart/2005/8/layout/target3"/>
    <dgm:cxn modelId="{0EA2036C-35DF-4A4C-B8F5-C92745391141}" type="presParOf" srcId="{2D933DCE-BBEA-46A5-98BC-CA41A7DBB761}" destId="{7DDB6D97-C311-42E1-B77C-B194BAE75773}" srcOrd="11" destOrd="0" presId="urn:microsoft.com/office/officeart/2005/8/layout/target3"/>
    <dgm:cxn modelId="{1AE4F41B-D69D-45C9-84DC-4950A0E3F7E0}" type="presParOf" srcId="{2D933DCE-BBEA-46A5-98BC-CA41A7DBB761}" destId="{DE2B4424-17B1-4404-A13F-04051C43B79D}" srcOrd="12" destOrd="0" presId="urn:microsoft.com/office/officeart/2005/8/layout/target3"/>
    <dgm:cxn modelId="{DD6550F6-A021-4E11-BACD-2390B6B883CA}" type="presParOf" srcId="{2D933DCE-BBEA-46A5-98BC-CA41A7DBB761}" destId="{555607BD-8A1D-4EBB-825A-8C74A1FB0FFC}" srcOrd="13" destOrd="0" presId="urn:microsoft.com/office/officeart/2005/8/layout/target3"/>
    <dgm:cxn modelId="{C2B09DB8-80BE-4E09-A4C6-637407067F13}" type="presParOf" srcId="{2D933DCE-BBEA-46A5-98BC-CA41A7DBB761}" destId="{AAB7E4A6-9D01-402C-9D7A-6D30767F0B58}" srcOrd="14" destOrd="0" presId="urn:microsoft.com/office/officeart/2005/8/layout/target3"/>
    <dgm:cxn modelId="{D054A6BD-8001-4719-A43D-82851FBD0AC5}" type="presParOf" srcId="{2D933DCE-BBEA-46A5-98BC-CA41A7DBB761}" destId="{359A210A-E8C9-4FD6-9BC7-434F4455A6B5}" srcOrd="15" destOrd="0" presId="urn:microsoft.com/office/officeart/2005/8/layout/target3"/>
    <dgm:cxn modelId="{B8598B3D-D75D-4987-B7A3-9F1FDFA8A436}" type="presParOf" srcId="{2D933DCE-BBEA-46A5-98BC-CA41A7DBB761}" destId="{36B74B1E-3C18-4C06-BA03-CB2EB266F8FF}" srcOrd="16" destOrd="0" presId="urn:microsoft.com/office/officeart/2005/8/layout/target3"/>
    <dgm:cxn modelId="{D4F9125D-7CCF-45CD-AA05-D4FA3E6832B0}" type="presParOf" srcId="{2D933DCE-BBEA-46A5-98BC-CA41A7DBB761}" destId="{94413E88-B296-45A5-9057-6B5765B63A8F}" srcOrd="17" destOrd="0" presId="urn:microsoft.com/office/officeart/2005/8/layout/target3"/>
    <dgm:cxn modelId="{933FB942-268D-48D3-802F-B2AAC98BD6D4}" type="presParOf" srcId="{2D933DCE-BBEA-46A5-98BC-CA41A7DBB761}" destId="{5A434D34-FA65-40B0-A4CE-3A1E2B14A215}" srcOrd="18" destOrd="0" presId="urn:microsoft.com/office/officeart/2005/8/layout/target3"/>
    <dgm:cxn modelId="{EF1992D9-AB8D-494B-8FA2-EEE4C223B912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Kateřina Křížová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VY_32_INOVACE_01_11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</a:t>
          </a:r>
          <a:r>
            <a:rPr lang="cs-CZ" sz="1000" kern="1200" dirty="0" smtClean="0"/>
            <a:t>Vyjmenovaná slova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ČÍSLO PROJEKTU</a:t>
          </a:r>
          <a:r>
            <a:rPr lang="cs-CZ" sz="1200" kern="1200" dirty="0" smtClean="0"/>
            <a:t>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D06655-1711-4FBA-B68C-82A44DC86D45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6500A7-F686-4549-828F-BC55259D7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302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04B08-7D8F-4493-816A-9DD0B586FD78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BDB3267-3956-4D94-990B-BE449F7227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04B08-7D8F-4493-816A-9DD0B586FD78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BDB3267-3956-4D94-990B-BE449F7227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04B08-7D8F-4493-816A-9DD0B586FD78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3267-3956-4D94-990B-BE449F72275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04B08-7D8F-4493-816A-9DD0B586FD78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3267-3956-4D94-990B-BE449F7227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04B08-7D8F-4493-816A-9DD0B586FD78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BDB3267-3956-4D94-990B-BE449F72275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04B08-7D8F-4493-816A-9DD0B586FD78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3267-3956-4D94-990B-BE449F7227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04B08-7D8F-4493-816A-9DD0B586FD78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3267-3956-4D94-990B-BE449F7227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04B08-7D8F-4493-816A-9DD0B586FD78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3267-3956-4D94-990B-BE449F7227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04B08-7D8F-4493-816A-9DD0B586FD78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3267-3956-4D94-990B-BE449F72275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04B08-7D8F-4493-816A-9DD0B586FD78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3267-3956-4D94-990B-BE449F7227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04B08-7D8F-4493-816A-9DD0B586FD78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3267-3956-4D94-990B-BE449F7227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0804B08-7D8F-4493-816A-9DD0B586FD78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BDB3267-3956-4D94-990B-BE449F72275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6713049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689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Výukový materiál je určen žákům základních škol</a:t>
            </a:r>
          </a:p>
          <a:p>
            <a:r>
              <a:rPr lang="cs-CZ" dirty="0"/>
              <a:t>Autor: Mgr. Kateřina Křížová</a:t>
            </a:r>
          </a:p>
          <a:p>
            <a:r>
              <a:rPr lang="cs-CZ" dirty="0"/>
              <a:t>Jazyk: čeština</a:t>
            </a:r>
          </a:p>
          <a:p>
            <a:r>
              <a:rPr lang="cs-CZ" dirty="0"/>
              <a:t>Očekávaný výstup: žáci procvičují vyjmenovaná slova po </a:t>
            </a:r>
            <a:r>
              <a:rPr lang="cs-CZ" dirty="0" smtClean="0"/>
              <a:t>P. </a:t>
            </a:r>
            <a:endParaRPr lang="cs-CZ" dirty="0"/>
          </a:p>
          <a:p>
            <a:r>
              <a:rPr lang="cs-CZ" dirty="0"/>
              <a:t>Specifické potřeby: žádné</a:t>
            </a:r>
          </a:p>
          <a:p>
            <a:r>
              <a:rPr lang="cs-CZ" dirty="0"/>
              <a:t>Klíčová slova: vyjmenovaná slova, </a:t>
            </a:r>
            <a:r>
              <a:rPr lang="cs-CZ" dirty="0" smtClean="0"/>
              <a:t>P, </a:t>
            </a:r>
            <a:r>
              <a:rPr lang="cs-CZ" dirty="0"/>
              <a:t>procvičování</a:t>
            </a:r>
          </a:p>
          <a:p>
            <a:r>
              <a:rPr lang="cs-CZ" dirty="0"/>
              <a:t>Druh učebního materiálu: prezentace, pracovní listy s křížovkami na daná vyjmenovaná slova, s doplňovacími cvičeními a textem, ve kterém mají žáci vyhledávat vyjmenovaná slova. Text je použit z publikace Procvičujeme vyjmenovaná slova, </a:t>
            </a:r>
            <a:r>
              <a:rPr lang="cs-CZ" dirty="0" err="1"/>
              <a:t>Blumentrittová</a:t>
            </a:r>
            <a:r>
              <a:rPr lang="cs-CZ" dirty="0"/>
              <a:t> Vlasta. </a:t>
            </a:r>
          </a:p>
          <a:p>
            <a:r>
              <a:rPr lang="cs-CZ" dirty="0"/>
              <a:t>Cílová skupina: žáci 1. a 2. stupně ZŠ</a:t>
            </a:r>
          </a:p>
          <a:p>
            <a:r>
              <a:rPr lang="cs-CZ" dirty="0"/>
              <a:t>Klíčové kompetence: kompetence k učení, k řešení problémů</a:t>
            </a:r>
          </a:p>
          <a:p>
            <a:pPr marL="0" indent="0">
              <a:buNone/>
            </a:pPr>
            <a:r>
              <a:rPr lang="cs-CZ" dirty="0"/>
              <a:t>Žáci pracovali dle očekávání</a:t>
            </a:r>
            <a:r>
              <a:rPr lang="cs-CZ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828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Vypiš z textu vyjmenovaná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5926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Přesmyčky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ŠLESÝP</a:t>
            </a:r>
          </a:p>
          <a:p>
            <a:r>
              <a:rPr lang="cs-CZ" dirty="0" smtClean="0"/>
              <a:t>ACHÝP</a:t>
            </a:r>
          </a:p>
          <a:p>
            <a:r>
              <a:rPr lang="cs-CZ" dirty="0" smtClean="0"/>
              <a:t>PRÝ</a:t>
            </a:r>
          </a:p>
          <a:p>
            <a:r>
              <a:rPr lang="cs-CZ" dirty="0" smtClean="0"/>
              <a:t>SEPEČÝŘIT</a:t>
            </a:r>
          </a:p>
          <a:p>
            <a:r>
              <a:rPr lang="cs-CZ" dirty="0" smtClean="0"/>
              <a:t>POKLÝTAT</a:t>
            </a:r>
          </a:p>
          <a:p>
            <a:r>
              <a:rPr lang="cs-CZ" dirty="0" smtClean="0"/>
              <a:t>PYKOTO</a:t>
            </a:r>
          </a:p>
          <a:p>
            <a:r>
              <a:rPr lang="cs-CZ" dirty="0" smtClean="0"/>
              <a:t>SKYP</a:t>
            </a:r>
          </a:p>
        </p:txBody>
      </p:sp>
    </p:spTree>
    <p:extLst>
      <p:ext uri="{BB962C8B-B14F-4D97-AF65-F5344CB8AC3E}">
        <p14:creationId xmlns:p14="http://schemas.microsoft.com/office/powerpoint/2010/main" val="1875655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ŠLESÝP 			</a:t>
            </a:r>
            <a:r>
              <a:rPr lang="cs-CZ" dirty="0" smtClean="0">
                <a:solidFill>
                  <a:srgbClr val="FF0000"/>
                </a:solidFill>
              </a:rPr>
              <a:t>SLEPÝŠ</a:t>
            </a:r>
          </a:p>
          <a:p>
            <a:r>
              <a:rPr lang="cs-CZ" dirty="0" smtClean="0"/>
              <a:t>ACHÝP			</a:t>
            </a:r>
            <a:r>
              <a:rPr lang="cs-CZ" dirty="0" smtClean="0">
                <a:solidFill>
                  <a:srgbClr val="FF0000"/>
                </a:solidFill>
              </a:rPr>
              <a:t>PÝCHA</a:t>
            </a:r>
          </a:p>
          <a:p>
            <a:r>
              <a:rPr lang="cs-CZ" dirty="0" smtClean="0"/>
              <a:t>PRÝ			</a:t>
            </a:r>
            <a:r>
              <a:rPr lang="cs-CZ" dirty="0" smtClean="0">
                <a:solidFill>
                  <a:srgbClr val="FF0000"/>
                </a:solidFill>
              </a:rPr>
              <a:t>PÝR</a:t>
            </a:r>
          </a:p>
          <a:p>
            <a:r>
              <a:rPr lang="cs-CZ" dirty="0" smtClean="0"/>
              <a:t>SEPEČÝŘIT		</a:t>
            </a:r>
            <a:r>
              <a:rPr lang="cs-CZ" dirty="0" smtClean="0">
                <a:solidFill>
                  <a:srgbClr val="FF0000"/>
                </a:solidFill>
              </a:rPr>
              <a:t>ČEPÝŘIT SE</a:t>
            </a:r>
          </a:p>
          <a:p>
            <a:r>
              <a:rPr lang="cs-CZ" dirty="0" smtClean="0"/>
              <a:t>POKLÝTAT		</a:t>
            </a:r>
            <a:r>
              <a:rPr lang="cs-CZ" dirty="0" smtClean="0">
                <a:solidFill>
                  <a:srgbClr val="FF0000"/>
                </a:solidFill>
              </a:rPr>
              <a:t>KLOPÝTAT</a:t>
            </a:r>
          </a:p>
          <a:p>
            <a:r>
              <a:rPr lang="cs-CZ" dirty="0" smtClean="0"/>
              <a:t>PYKOTO			</a:t>
            </a:r>
            <a:r>
              <a:rPr lang="cs-CZ" dirty="0" smtClean="0">
                <a:solidFill>
                  <a:srgbClr val="FF0000"/>
                </a:solidFill>
              </a:rPr>
              <a:t>KOPYTO</a:t>
            </a:r>
          </a:p>
          <a:p>
            <a:r>
              <a:rPr lang="cs-CZ" dirty="0" smtClean="0"/>
              <a:t>SKYP			</a:t>
            </a:r>
            <a:r>
              <a:rPr lang="cs-CZ" dirty="0" smtClean="0">
                <a:solidFill>
                  <a:srgbClr val="FF0000"/>
                </a:solidFill>
              </a:rPr>
              <a:t>PYSK</a:t>
            </a:r>
          </a:p>
        </p:txBody>
      </p:sp>
    </p:spTree>
    <p:extLst>
      <p:ext uri="{BB962C8B-B14F-4D97-AF65-F5344CB8AC3E}">
        <p14:creationId xmlns:p14="http://schemas.microsoft.com/office/powerpoint/2010/main" val="759430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</TotalTime>
  <Words>178</Words>
  <Application>Microsoft Office PowerPoint</Application>
  <PresentationFormat>Předvádění na obrazovce (4:3)</PresentationFormat>
  <Paragraphs>36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Prezentace aplikace PowerPoint</vt:lpstr>
      <vt:lpstr>Anotace</vt:lpstr>
      <vt:lpstr>Vypiš z textu vyjmenovaná slova</vt:lpstr>
      <vt:lpstr>Přesmyčky</vt:lpstr>
      <vt:lpstr>ŘEŠENÍ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11</cp:revision>
  <dcterms:created xsi:type="dcterms:W3CDTF">2011-12-23T09:16:35Z</dcterms:created>
  <dcterms:modified xsi:type="dcterms:W3CDTF">2012-06-27T05:55:41Z</dcterms:modified>
</cp:coreProperties>
</file>