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62" r:id="rId2"/>
    <p:sldId id="258" r:id="rId3"/>
    <p:sldId id="259" r:id="rId4"/>
    <p:sldId id="260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Kateřina Křížová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</a:t>
          </a:r>
          <a:r>
            <a:rPr lang="cs-CZ" sz="1200" smtClean="0"/>
            <a:t>:  </a:t>
          </a:r>
          <a:r>
            <a:rPr lang="cs-CZ" sz="1200" baseline="0" smtClean="0"/>
            <a:t>VY_32_INOVACE_01_12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</a:t>
          </a:r>
          <a:r>
            <a:rPr lang="cs-CZ" sz="1000" dirty="0" smtClean="0"/>
            <a:t>Vyjmenovaná slova</a:t>
          </a:r>
          <a:endParaRPr lang="cs-CZ" sz="10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smtClean="0"/>
            <a:t>ČÍSLO PROJEKTU</a:t>
          </a:r>
          <a:r>
            <a:rPr lang="cs-CZ" sz="1200" dirty="0" smtClean="0"/>
            <a:t>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1076" custLinFactNeighborY="5405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1B38BB8B-7612-424A-932F-63A780936105}" type="presOf" srcId="{ABD4D77B-BA54-4DFB-A762-4C734220F9AA}" destId="{A6703DA5-6D74-4C8B-9C82-31DC93531BC2}" srcOrd="1" destOrd="0" presId="urn:microsoft.com/office/officeart/2005/8/layout/target3"/>
    <dgm:cxn modelId="{5F8B9948-CD39-4AD5-97AE-AA8BE497DB59}" type="presOf" srcId="{1D895EAB-76A7-41C6-9C6C-7D303AD4C23C}" destId="{347D85BD-7382-4413-9298-D06CC996458A}" srcOrd="0" destOrd="0" presId="urn:microsoft.com/office/officeart/2005/8/layout/target3"/>
    <dgm:cxn modelId="{0D9D0533-6985-4931-B572-8E67AC11AC92}" type="presOf" srcId="{DAAD5A11-3EBC-47AE-AB1C-4F1B938732A7}" destId="{2D933DCE-BBEA-46A5-98BC-CA41A7DBB761}" srcOrd="0" destOrd="0" presId="urn:microsoft.com/office/officeart/2005/8/layout/target3"/>
    <dgm:cxn modelId="{88A6B6A5-72C3-4ACE-ACAF-E02A73C0B474}" type="presOf" srcId="{FFA013E9-5C5D-404D-8688-08171EA7A387}" destId="{E1DA18CB-4B0A-4D0C-9459-15C4B327891F}" srcOrd="0" destOrd="0" presId="urn:microsoft.com/office/officeart/2005/8/layout/target3"/>
    <dgm:cxn modelId="{A655DF88-1849-4C82-ACF4-2297E94FECC9}" type="presOf" srcId="{D9242A4C-F33A-42E2-BFA4-EC80805DCD32}" destId="{7DDB6D97-C311-42E1-B77C-B194BAE75773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E82794A1-F7B7-4254-B8A9-ABB2924DF23D}" type="presOf" srcId="{1D895EAB-76A7-41C6-9C6C-7D303AD4C23C}" destId="{94413E88-B296-45A5-9057-6B5765B63A8F}" srcOrd="1" destOrd="0" presId="urn:microsoft.com/office/officeart/2005/8/layout/target3"/>
    <dgm:cxn modelId="{EA320D97-15E0-473C-A1EB-2EAE26B876F5}" type="presOf" srcId="{A4836DAF-3E6B-4198-A089-B3C0D0384F2B}" destId="{4F0AD45D-7E6A-4C4A-90DF-90E27C4B175D}" srcOrd="0" destOrd="0" presId="urn:microsoft.com/office/officeart/2005/8/layout/target3"/>
    <dgm:cxn modelId="{E49AACED-4FB6-4F74-9348-F063B1D3F7EB}" type="presOf" srcId="{ABD4D77B-BA54-4DFB-A762-4C734220F9AA}" destId="{AAB7E4A6-9D01-402C-9D7A-6D30767F0B58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DC25887E-3F48-415C-B016-D98BBEB3AE90}" type="presOf" srcId="{D9242A4C-F33A-42E2-BFA4-EC80805DCD32}" destId="{5A434D34-FA65-40B0-A4CE-3A1E2B14A215}" srcOrd="1" destOrd="0" presId="urn:microsoft.com/office/officeart/2005/8/layout/target3"/>
    <dgm:cxn modelId="{B9F5A4CD-0C6A-4FA9-A794-6BA36F4F3627}" type="presOf" srcId="{A4836DAF-3E6B-4198-A089-B3C0D0384F2B}" destId="{36B74B1E-3C18-4C06-BA03-CB2EB266F8FF}" srcOrd="1" destOrd="0" presId="urn:microsoft.com/office/officeart/2005/8/layout/target3"/>
    <dgm:cxn modelId="{DE46C1E0-D4D7-4CB1-ADB1-644015E411B5}" type="presOf" srcId="{FFA013E9-5C5D-404D-8688-08171EA7A387}" destId="{359A210A-E8C9-4FD6-9BC7-434F4455A6B5}" srcOrd="1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8FEFD099-EAAA-4FF9-A37B-9F926F264552}" type="presParOf" srcId="{2D933DCE-BBEA-46A5-98BC-CA41A7DBB761}" destId="{D3A73299-62A4-4767-8E25-C16133A0B902}" srcOrd="0" destOrd="0" presId="urn:microsoft.com/office/officeart/2005/8/layout/target3"/>
    <dgm:cxn modelId="{FAADD303-7615-47EE-8144-B31B6BA6ED80}" type="presParOf" srcId="{2D933DCE-BBEA-46A5-98BC-CA41A7DBB761}" destId="{EE30B2AF-DDC9-42DB-9092-5595C6257A57}" srcOrd="1" destOrd="0" presId="urn:microsoft.com/office/officeart/2005/8/layout/target3"/>
    <dgm:cxn modelId="{1980F70F-0D53-49D3-B9FC-9CFD54986A01}" type="presParOf" srcId="{2D933DCE-BBEA-46A5-98BC-CA41A7DBB761}" destId="{E1DA18CB-4B0A-4D0C-9459-15C4B327891F}" srcOrd="2" destOrd="0" presId="urn:microsoft.com/office/officeart/2005/8/layout/target3"/>
    <dgm:cxn modelId="{2BD6CD22-2E60-4F2A-BD99-C96BBE03C243}" type="presParOf" srcId="{2D933DCE-BBEA-46A5-98BC-CA41A7DBB761}" destId="{29996EEB-8589-4AED-9C98-E2204A026234}" srcOrd="3" destOrd="0" presId="urn:microsoft.com/office/officeart/2005/8/layout/target3"/>
    <dgm:cxn modelId="{A7AC58CE-E929-4F7E-A33D-249E1B4EC1AF}" type="presParOf" srcId="{2D933DCE-BBEA-46A5-98BC-CA41A7DBB761}" destId="{056AE7B2-579D-40D1-A57C-4E33BFED76BE}" srcOrd="4" destOrd="0" presId="urn:microsoft.com/office/officeart/2005/8/layout/target3"/>
    <dgm:cxn modelId="{9BBB2439-6EDF-4843-A2AE-21820781C4E6}" type="presParOf" srcId="{2D933DCE-BBEA-46A5-98BC-CA41A7DBB761}" destId="{4F0AD45D-7E6A-4C4A-90DF-90E27C4B175D}" srcOrd="5" destOrd="0" presId="urn:microsoft.com/office/officeart/2005/8/layout/target3"/>
    <dgm:cxn modelId="{8ACCC3B7-9F24-4FC4-A7F6-786746965370}" type="presParOf" srcId="{2D933DCE-BBEA-46A5-98BC-CA41A7DBB761}" destId="{1804A346-BBD3-438B-AE0F-7BEBB1E2AF96}" srcOrd="6" destOrd="0" presId="urn:microsoft.com/office/officeart/2005/8/layout/target3"/>
    <dgm:cxn modelId="{6A69798B-B01E-4114-8E9F-E955855549F1}" type="presParOf" srcId="{2D933DCE-BBEA-46A5-98BC-CA41A7DBB761}" destId="{60CB9877-708D-4C64-AA73-CFD3F3076BC2}" srcOrd="7" destOrd="0" presId="urn:microsoft.com/office/officeart/2005/8/layout/target3"/>
    <dgm:cxn modelId="{6290C2E9-20E9-4078-986E-8B42A029F53E}" type="presParOf" srcId="{2D933DCE-BBEA-46A5-98BC-CA41A7DBB761}" destId="{347D85BD-7382-4413-9298-D06CC996458A}" srcOrd="8" destOrd="0" presId="urn:microsoft.com/office/officeart/2005/8/layout/target3"/>
    <dgm:cxn modelId="{9D6F3C29-7D00-4E4E-8021-26789503FA82}" type="presParOf" srcId="{2D933DCE-BBEA-46A5-98BC-CA41A7DBB761}" destId="{C4DD5B9C-4D9E-449D-A063-107A759DF3D1}" srcOrd="9" destOrd="0" presId="urn:microsoft.com/office/officeart/2005/8/layout/target3"/>
    <dgm:cxn modelId="{FE12E6EC-DF05-4FDD-88A8-2CB64F12ACDA}" type="presParOf" srcId="{2D933DCE-BBEA-46A5-98BC-CA41A7DBB761}" destId="{CD515E15-5457-47F2-8109-A2A59D66C930}" srcOrd="10" destOrd="0" presId="urn:microsoft.com/office/officeart/2005/8/layout/target3"/>
    <dgm:cxn modelId="{81FD588C-DFB9-4D32-A338-943B48E8FAFB}" type="presParOf" srcId="{2D933DCE-BBEA-46A5-98BC-CA41A7DBB761}" destId="{7DDB6D97-C311-42E1-B77C-B194BAE75773}" srcOrd="11" destOrd="0" presId="urn:microsoft.com/office/officeart/2005/8/layout/target3"/>
    <dgm:cxn modelId="{C4B58EB6-E3BB-46F5-9CCE-27C8A44E727D}" type="presParOf" srcId="{2D933DCE-BBEA-46A5-98BC-CA41A7DBB761}" destId="{DE2B4424-17B1-4404-A13F-04051C43B79D}" srcOrd="12" destOrd="0" presId="urn:microsoft.com/office/officeart/2005/8/layout/target3"/>
    <dgm:cxn modelId="{1004F2D2-518D-4E22-8AC9-04FD1C67D1AE}" type="presParOf" srcId="{2D933DCE-BBEA-46A5-98BC-CA41A7DBB761}" destId="{555607BD-8A1D-4EBB-825A-8C74A1FB0FFC}" srcOrd="13" destOrd="0" presId="urn:microsoft.com/office/officeart/2005/8/layout/target3"/>
    <dgm:cxn modelId="{9FEBCD22-6A25-43DA-AEA3-D48A5F911390}" type="presParOf" srcId="{2D933DCE-BBEA-46A5-98BC-CA41A7DBB761}" destId="{AAB7E4A6-9D01-402C-9D7A-6D30767F0B58}" srcOrd="14" destOrd="0" presId="urn:microsoft.com/office/officeart/2005/8/layout/target3"/>
    <dgm:cxn modelId="{7A1B9A8F-3D8A-40A3-945E-368273FDB165}" type="presParOf" srcId="{2D933DCE-BBEA-46A5-98BC-CA41A7DBB761}" destId="{359A210A-E8C9-4FD6-9BC7-434F4455A6B5}" srcOrd="15" destOrd="0" presId="urn:microsoft.com/office/officeart/2005/8/layout/target3"/>
    <dgm:cxn modelId="{57EB74C3-E684-419C-BD92-4B0400DD5082}" type="presParOf" srcId="{2D933DCE-BBEA-46A5-98BC-CA41A7DBB761}" destId="{36B74B1E-3C18-4C06-BA03-CB2EB266F8FF}" srcOrd="16" destOrd="0" presId="urn:microsoft.com/office/officeart/2005/8/layout/target3"/>
    <dgm:cxn modelId="{1BE5475D-35E1-4786-BD29-A3801D5C48D4}" type="presParOf" srcId="{2D933DCE-BBEA-46A5-98BC-CA41A7DBB761}" destId="{94413E88-B296-45A5-9057-6B5765B63A8F}" srcOrd="17" destOrd="0" presId="urn:microsoft.com/office/officeart/2005/8/layout/target3"/>
    <dgm:cxn modelId="{D99171A4-2609-40E9-96FA-A8FE8597A980}" type="presParOf" srcId="{2D933DCE-BBEA-46A5-98BC-CA41A7DBB761}" destId="{5A434D34-FA65-40B0-A4CE-3A1E2B14A215}" srcOrd="18" destOrd="0" presId="urn:microsoft.com/office/officeart/2005/8/layout/target3"/>
    <dgm:cxn modelId="{83EB79B1-8DAA-4F64-8710-583FBD99AD83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Kateřina Křížová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</a:t>
          </a:r>
          <a:r>
            <a:rPr lang="cs-CZ" sz="1200" kern="1200" smtClean="0"/>
            <a:t>:  </a:t>
          </a:r>
          <a:r>
            <a:rPr lang="cs-CZ" sz="1200" kern="1200" baseline="0" smtClean="0"/>
            <a:t>VY_32_INOVACE_01_12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936078" y="1008108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</a:t>
          </a:r>
          <a:r>
            <a:rPr lang="cs-CZ" sz="1000" kern="1200" dirty="0" smtClean="0"/>
            <a:t>Vyjmenovaná slova</a:t>
          </a:r>
          <a:endParaRPr lang="cs-CZ" sz="1000" kern="1200" dirty="0"/>
        </a:p>
      </dsp:txBody>
      <dsp:txXfrm>
        <a:off x="936078" y="1008108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smtClean="0"/>
            <a:t>ČÍSLO PROJEKTU</a:t>
          </a:r>
          <a:r>
            <a:rPr lang="cs-CZ" sz="1200" kern="1200" dirty="0" smtClean="0"/>
            <a:t>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12483E4-A86C-42BC-BEE8-C4C534316F58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8B6A23-F75D-48FC-ACBF-82328F333DF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89521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17D79-5DA2-4955-9A4F-2081828BE199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846C1C9-A0FD-4EF3-BB29-FA3525EFA9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17D79-5DA2-4955-9A4F-2081828BE199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846C1C9-A0FD-4EF3-BB29-FA3525EFA9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17D79-5DA2-4955-9A4F-2081828BE199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6C1C9-A0FD-4EF3-BB29-FA3525EFA9D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17D79-5DA2-4955-9A4F-2081828BE199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6C1C9-A0FD-4EF3-BB29-FA3525EFA9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17D79-5DA2-4955-9A4F-2081828BE199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0846C1C9-A0FD-4EF3-BB29-FA3525EFA9D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17D79-5DA2-4955-9A4F-2081828BE199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6C1C9-A0FD-4EF3-BB29-FA3525EFA9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17D79-5DA2-4955-9A4F-2081828BE199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6C1C9-A0FD-4EF3-BB29-FA3525EFA9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17D79-5DA2-4955-9A4F-2081828BE199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6C1C9-A0FD-4EF3-BB29-FA3525EFA9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17D79-5DA2-4955-9A4F-2081828BE199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6C1C9-A0FD-4EF3-BB29-FA3525EFA9D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17D79-5DA2-4955-9A4F-2081828BE199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6C1C9-A0FD-4EF3-BB29-FA3525EFA9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917D79-5DA2-4955-9A4F-2081828BE199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46C1C9-A0FD-4EF3-BB29-FA3525EFA9D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917D79-5DA2-4955-9A4F-2081828BE199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0846C1C9-A0FD-4EF3-BB29-FA3525EFA9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77464090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84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Výukový materiál je určen žákům základních škol</a:t>
            </a:r>
          </a:p>
          <a:p>
            <a:r>
              <a:rPr lang="cs-CZ" dirty="0"/>
              <a:t>Autor: Mgr. Kateřina Křížová</a:t>
            </a:r>
          </a:p>
          <a:p>
            <a:r>
              <a:rPr lang="cs-CZ" dirty="0"/>
              <a:t>Jazyk: čeština</a:t>
            </a:r>
          </a:p>
          <a:p>
            <a:r>
              <a:rPr lang="cs-CZ" dirty="0"/>
              <a:t>Očekávaný výstup: žáci procvičují vyjmenovaná slova po </a:t>
            </a:r>
            <a:r>
              <a:rPr lang="cs-CZ" dirty="0" smtClean="0"/>
              <a:t>S. </a:t>
            </a:r>
            <a:endParaRPr lang="cs-CZ" dirty="0"/>
          </a:p>
          <a:p>
            <a:r>
              <a:rPr lang="cs-CZ" dirty="0"/>
              <a:t>Specifické potřeby: žádné</a:t>
            </a:r>
          </a:p>
          <a:p>
            <a:r>
              <a:rPr lang="cs-CZ" dirty="0"/>
              <a:t>Klíčová slova: vyjmenovaná slova, </a:t>
            </a:r>
            <a:r>
              <a:rPr lang="cs-CZ" dirty="0" smtClean="0"/>
              <a:t>S, </a:t>
            </a:r>
            <a:r>
              <a:rPr lang="cs-CZ" dirty="0"/>
              <a:t>procvičování</a:t>
            </a:r>
          </a:p>
          <a:p>
            <a:r>
              <a:rPr lang="cs-CZ" dirty="0"/>
              <a:t>Druh učebního materiálu: prezentace, pracovní listy s křížovkami na daná vyjmenovaná slova, s doplňovacími cvičeními a textem, ve kterém mají žáci vyhledávat vyjmenovaná slova. Text je použit z publikace Procvičujeme vyjmenovaná slova, </a:t>
            </a:r>
            <a:r>
              <a:rPr lang="cs-CZ" dirty="0" err="1"/>
              <a:t>Blumentrittová</a:t>
            </a:r>
            <a:r>
              <a:rPr lang="cs-CZ" dirty="0"/>
              <a:t> Vlasta. </a:t>
            </a:r>
          </a:p>
          <a:p>
            <a:r>
              <a:rPr lang="cs-CZ" dirty="0"/>
              <a:t>Cílová skupina: žáci 1. a 2. stupně ZŠ</a:t>
            </a:r>
          </a:p>
          <a:p>
            <a:r>
              <a:rPr lang="cs-CZ" dirty="0"/>
              <a:t>Klíčové kompetence: kompetence k učení, k řešení problémů</a:t>
            </a:r>
          </a:p>
          <a:p>
            <a:pPr marL="0" indent="0">
              <a:buNone/>
            </a:pPr>
            <a:r>
              <a:rPr lang="cs-CZ" dirty="0"/>
              <a:t>Žáci pracovali dle očekávání.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7567676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Vypiš z textu vyjmenovaná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46045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Najdi vyjmenované slovo – použij slabiky z červených slov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Bosý strýček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Husy</a:t>
            </a:r>
            <a:r>
              <a:rPr lang="cs-CZ" b="1" dirty="0" smtClean="0"/>
              <a:t> neumí </a:t>
            </a:r>
            <a:r>
              <a:rPr lang="cs-CZ" b="1" dirty="0" smtClean="0">
                <a:solidFill>
                  <a:srgbClr val="FF0000"/>
                </a:solidFill>
              </a:rPr>
              <a:t>bečet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Opravdový duch </a:t>
            </a:r>
            <a:r>
              <a:rPr lang="cs-CZ" b="1" dirty="0" smtClean="0">
                <a:solidFill>
                  <a:schemeClr val="tx1"/>
                </a:solidFill>
              </a:rPr>
              <a:t>z našeho</a:t>
            </a:r>
            <a:r>
              <a:rPr lang="cs-CZ" b="1" dirty="0" smtClean="0">
                <a:solidFill>
                  <a:srgbClr val="FF0000"/>
                </a:solidFill>
              </a:rPr>
              <a:t> dvora </a:t>
            </a:r>
            <a:r>
              <a:rPr lang="cs-CZ" b="1" dirty="0" smtClean="0">
                <a:solidFill>
                  <a:schemeClr val="tx1"/>
                </a:solidFill>
              </a:rPr>
              <a:t>přeci neměl </a:t>
            </a:r>
            <a:r>
              <a:rPr lang="cs-CZ" b="1" dirty="0" smtClean="0">
                <a:solidFill>
                  <a:srgbClr val="FF0000"/>
                </a:solidFill>
              </a:rPr>
              <a:t>vlasy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Kára </a:t>
            </a:r>
            <a:r>
              <a:rPr lang="cs-CZ" b="1" dirty="0" smtClean="0">
                <a:solidFill>
                  <a:schemeClr val="tx1"/>
                </a:solidFill>
              </a:rPr>
              <a:t>dorazila na</a:t>
            </a:r>
            <a:r>
              <a:rPr lang="cs-CZ" b="1" dirty="0" smtClean="0">
                <a:solidFill>
                  <a:srgbClr val="FF0000"/>
                </a:solidFill>
              </a:rPr>
              <a:t> Lysý </a:t>
            </a:r>
            <a:r>
              <a:rPr lang="cs-CZ" b="1" dirty="0" smtClean="0">
                <a:solidFill>
                  <a:schemeClr val="tx1"/>
                </a:solidFill>
              </a:rPr>
              <a:t>vrch</a:t>
            </a:r>
            <a:r>
              <a:rPr lang="cs-CZ" b="1" dirty="0" smtClean="0">
                <a:solidFill>
                  <a:srgbClr val="FF0000"/>
                </a:solidFill>
              </a:rPr>
              <a:t> nedaleko </a:t>
            </a:r>
            <a:r>
              <a:rPr lang="cs-CZ" b="1" dirty="0" smtClean="0">
                <a:solidFill>
                  <a:schemeClr val="tx1"/>
                </a:solidFill>
              </a:rPr>
              <a:t>Liberce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2593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Bosý strýček			</a:t>
            </a:r>
            <a:r>
              <a:rPr lang="cs-CZ" b="1" dirty="0" smtClean="0">
                <a:solidFill>
                  <a:schemeClr val="tx1"/>
                </a:solidFill>
              </a:rPr>
              <a:t>SÝČEK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Husy</a:t>
            </a:r>
            <a:r>
              <a:rPr lang="cs-CZ" b="1" dirty="0" smtClean="0"/>
              <a:t> neumí </a:t>
            </a:r>
            <a:r>
              <a:rPr lang="cs-CZ" b="1" dirty="0" smtClean="0">
                <a:solidFill>
                  <a:srgbClr val="FF0000"/>
                </a:solidFill>
              </a:rPr>
              <a:t>bečet		</a:t>
            </a:r>
            <a:r>
              <a:rPr lang="cs-CZ" b="1" dirty="0" smtClean="0">
                <a:solidFill>
                  <a:schemeClr val="tx1"/>
                </a:solidFill>
              </a:rPr>
              <a:t>SYČET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Opravdový duch </a:t>
            </a:r>
            <a:r>
              <a:rPr lang="cs-CZ" b="1" dirty="0" smtClean="0">
                <a:solidFill>
                  <a:schemeClr val="tx1"/>
                </a:solidFill>
              </a:rPr>
              <a:t>z našeho</a:t>
            </a:r>
            <a:r>
              <a:rPr lang="cs-CZ" b="1" dirty="0" smtClean="0">
                <a:solidFill>
                  <a:srgbClr val="FF0000"/>
                </a:solidFill>
              </a:rPr>
              <a:t> dvora </a:t>
            </a:r>
            <a:r>
              <a:rPr lang="cs-CZ" b="1" dirty="0" smtClean="0">
                <a:solidFill>
                  <a:schemeClr val="tx1"/>
                </a:solidFill>
              </a:rPr>
              <a:t>přeci neměl </a:t>
            </a:r>
            <a:r>
              <a:rPr lang="cs-CZ" b="1" dirty="0" smtClean="0">
                <a:solidFill>
                  <a:srgbClr val="FF0000"/>
                </a:solidFill>
              </a:rPr>
              <a:t>vlasy					</a:t>
            </a:r>
            <a:r>
              <a:rPr lang="cs-CZ" b="1" dirty="0" smtClean="0">
                <a:solidFill>
                  <a:schemeClr val="tx1"/>
                </a:solidFill>
              </a:rPr>
              <a:t>SYCHRAVÝ</a:t>
            </a:r>
          </a:p>
          <a:p>
            <a:endParaRPr lang="cs-CZ" b="1" dirty="0" smtClean="0">
              <a:solidFill>
                <a:srgbClr val="FF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Kára </a:t>
            </a:r>
            <a:r>
              <a:rPr lang="cs-CZ" b="1" dirty="0" smtClean="0">
                <a:solidFill>
                  <a:schemeClr val="tx1"/>
                </a:solidFill>
              </a:rPr>
              <a:t>dorazila na</a:t>
            </a:r>
            <a:r>
              <a:rPr lang="cs-CZ" b="1" dirty="0" smtClean="0">
                <a:solidFill>
                  <a:srgbClr val="FF0000"/>
                </a:solidFill>
              </a:rPr>
              <a:t> Lysý </a:t>
            </a:r>
            <a:r>
              <a:rPr lang="cs-CZ" b="1" dirty="0" smtClean="0">
                <a:solidFill>
                  <a:schemeClr val="tx1"/>
                </a:solidFill>
              </a:rPr>
              <a:t>vrch</a:t>
            </a:r>
            <a:r>
              <a:rPr lang="cs-CZ" b="1" dirty="0" smtClean="0">
                <a:solidFill>
                  <a:srgbClr val="FF0000"/>
                </a:solidFill>
              </a:rPr>
              <a:t> nedaleko </a:t>
            </a:r>
            <a:r>
              <a:rPr lang="cs-CZ" b="1" dirty="0" smtClean="0">
                <a:solidFill>
                  <a:schemeClr val="tx1"/>
                </a:solidFill>
              </a:rPr>
              <a:t>Liberce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					SÝKORA</a:t>
            </a:r>
            <a:endParaRPr lang="cs-CZ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03720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</TotalTime>
  <Words>200</Words>
  <Application>Microsoft Office PowerPoint</Application>
  <PresentationFormat>Předvádění na obrazovce (4:3)</PresentationFormat>
  <Paragraphs>37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Cesta</vt:lpstr>
      <vt:lpstr>Prezentace aplikace PowerPoint</vt:lpstr>
      <vt:lpstr>Anotace</vt:lpstr>
      <vt:lpstr>Vypiš z textu vyjmenovaná slova</vt:lpstr>
      <vt:lpstr>Najdi vyjmenované slovo – použij slabiky z červených slov</vt:lpstr>
      <vt:lpstr>řešení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user</dc:creator>
  <cp:lastModifiedBy>user</cp:lastModifiedBy>
  <cp:revision>6</cp:revision>
  <dcterms:created xsi:type="dcterms:W3CDTF">2011-12-23T09:26:56Z</dcterms:created>
  <dcterms:modified xsi:type="dcterms:W3CDTF">2012-06-27T05:56:29Z</dcterms:modified>
</cp:coreProperties>
</file>