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3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Kateřina Křížová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</a:t>
          </a:r>
          <a:r>
            <a:rPr lang="cs-CZ" sz="1200" smtClean="0"/>
            <a:t>:  </a:t>
          </a:r>
          <a:r>
            <a:rPr lang="cs-CZ" sz="1200" baseline="0" smtClean="0"/>
            <a:t>VY_32_INOVACE_01_13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</a:t>
          </a:r>
          <a:r>
            <a:rPr lang="cs-CZ" sz="1000" dirty="0" smtClean="0"/>
            <a:t>Vyjmenovaná slova</a:t>
          </a:r>
          <a:endParaRPr lang="cs-CZ" sz="10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smtClean="0"/>
            <a:t>ČÍSLO PROJEKTU</a:t>
          </a:r>
          <a:r>
            <a:rPr lang="cs-CZ" sz="1200" dirty="0" smtClean="0"/>
            <a:t>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5405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185B9DF-BC03-41A2-8F4D-4F92F9FC3072}" type="presOf" srcId="{FFA013E9-5C5D-404D-8688-08171EA7A387}" destId="{E1DA18CB-4B0A-4D0C-9459-15C4B327891F}" srcOrd="0" destOrd="0" presId="urn:microsoft.com/office/officeart/2005/8/layout/target3"/>
    <dgm:cxn modelId="{42EEC614-33BB-4C46-A044-218F95947D41}" type="presOf" srcId="{A4836DAF-3E6B-4198-A089-B3C0D0384F2B}" destId="{4F0AD45D-7E6A-4C4A-90DF-90E27C4B175D}" srcOrd="0" destOrd="0" presId="urn:microsoft.com/office/officeart/2005/8/layout/target3"/>
    <dgm:cxn modelId="{C9565060-21D7-4B0F-90A8-46CC96DD0231}" type="presOf" srcId="{D9242A4C-F33A-42E2-BFA4-EC80805DCD32}" destId="{7DDB6D97-C311-42E1-B77C-B194BAE75773}" srcOrd="0" destOrd="0" presId="urn:microsoft.com/office/officeart/2005/8/layout/target3"/>
    <dgm:cxn modelId="{04F09AA2-C0FC-49AD-8F49-F3682A790717}" type="presOf" srcId="{FFA013E9-5C5D-404D-8688-08171EA7A387}" destId="{359A210A-E8C9-4FD6-9BC7-434F4455A6B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EE26F89A-60A7-4A9A-9481-7BCB1F5B7CB8}" type="presOf" srcId="{DAAD5A11-3EBC-47AE-AB1C-4F1B938732A7}" destId="{2D933DCE-BBEA-46A5-98BC-CA41A7DBB761}" srcOrd="0" destOrd="0" presId="urn:microsoft.com/office/officeart/2005/8/layout/target3"/>
    <dgm:cxn modelId="{3CD5F4AD-C190-4E14-9B2C-E7CE9D16B388}" type="presOf" srcId="{A4836DAF-3E6B-4198-A089-B3C0D0384F2B}" destId="{36B74B1E-3C18-4C06-BA03-CB2EB266F8FF}" srcOrd="1" destOrd="0" presId="urn:microsoft.com/office/officeart/2005/8/layout/target3"/>
    <dgm:cxn modelId="{3014AEC2-F06A-4E82-9C14-E1197025505E}" type="presOf" srcId="{D9242A4C-F33A-42E2-BFA4-EC80805DCD32}" destId="{5A434D34-FA65-40B0-A4CE-3A1E2B14A215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FF17F0FC-8AB6-4F89-A2BD-6D78C15C20EC}" type="presOf" srcId="{ABD4D77B-BA54-4DFB-A762-4C734220F9AA}" destId="{AAB7E4A6-9D01-402C-9D7A-6D30767F0B58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DABEF226-5F17-4429-82EE-A74674BCA836}" type="presOf" srcId="{1D895EAB-76A7-41C6-9C6C-7D303AD4C23C}" destId="{94413E88-B296-45A5-9057-6B5765B63A8F}" srcOrd="1" destOrd="0" presId="urn:microsoft.com/office/officeart/2005/8/layout/target3"/>
    <dgm:cxn modelId="{D664CC77-422D-4026-AD50-3219E4BC6AB0}" type="presOf" srcId="{1D895EAB-76A7-41C6-9C6C-7D303AD4C23C}" destId="{347D85BD-7382-4413-9298-D06CC996458A}" srcOrd="0" destOrd="0" presId="urn:microsoft.com/office/officeart/2005/8/layout/target3"/>
    <dgm:cxn modelId="{DC39153D-6B8E-4252-934C-5DABC50E34E5}" type="presOf" srcId="{ABD4D77B-BA54-4DFB-A762-4C734220F9AA}" destId="{A6703DA5-6D74-4C8B-9C82-31DC93531BC2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46519810-32A7-428F-9FF1-24452836138C}" type="presParOf" srcId="{2D933DCE-BBEA-46A5-98BC-CA41A7DBB761}" destId="{D3A73299-62A4-4767-8E25-C16133A0B902}" srcOrd="0" destOrd="0" presId="urn:microsoft.com/office/officeart/2005/8/layout/target3"/>
    <dgm:cxn modelId="{556B4413-AE47-4042-B308-6B60D5DD81E5}" type="presParOf" srcId="{2D933DCE-BBEA-46A5-98BC-CA41A7DBB761}" destId="{EE30B2AF-DDC9-42DB-9092-5595C6257A57}" srcOrd="1" destOrd="0" presId="urn:microsoft.com/office/officeart/2005/8/layout/target3"/>
    <dgm:cxn modelId="{FCED6B5F-BAF6-422A-95F4-9359E1C7B919}" type="presParOf" srcId="{2D933DCE-BBEA-46A5-98BC-CA41A7DBB761}" destId="{E1DA18CB-4B0A-4D0C-9459-15C4B327891F}" srcOrd="2" destOrd="0" presId="urn:microsoft.com/office/officeart/2005/8/layout/target3"/>
    <dgm:cxn modelId="{03E0E009-FB85-46F0-B086-754562A6C42B}" type="presParOf" srcId="{2D933DCE-BBEA-46A5-98BC-CA41A7DBB761}" destId="{29996EEB-8589-4AED-9C98-E2204A026234}" srcOrd="3" destOrd="0" presId="urn:microsoft.com/office/officeart/2005/8/layout/target3"/>
    <dgm:cxn modelId="{42C80152-F05D-4161-8118-57D628012551}" type="presParOf" srcId="{2D933DCE-BBEA-46A5-98BC-CA41A7DBB761}" destId="{056AE7B2-579D-40D1-A57C-4E33BFED76BE}" srcOrd="4" destOrd="0" presId="urn:microsoft.com/office/officeart/2005/8/layout/target3"/>
    <dgm:cxn modelId="{E169DF84-2749-41B1-93A8-90897DC31D2B}" type="presParOf" srcId="{2D933DCE-BBEA-46A5-98BC-CA41A7DBB761}" destId="{4F0AD45D-7E6A-4C4A-90DF-90E27C4B175D}" srcOrd="5" destOrd="0" presId="urn:microsoft.com/office/officeart/2005/8/layout/target3"/>
    <dgm:cxn modelId="{D916BE88-E220-462D-9213-19AA6277435E}" type="presParOf" srcId="{2D933DCE-BBEA-46A5-98BC-CA41A7DBB761}" destId="{1804A346-BBD3-438B-AE0F-7BEBB1E2AF96}" srcOrd="6" destOrd="0" presId="urn:microsoft.com/office/officeart/2005/8/layout/target3"/>
    <dgm:cxn modelId="{EF33BE2C-6735-46FC-B676-59D8A1E75624}" type="presParOf" srcId="{2D933DCE-BBEA-46A5-98BC-CA41A7DBB761}" destId="{60CB9877-708D-4C64-AA73-CFD3F3076BC2}" srcOrd="7" destOrd="0" presId="urn:microsoft.com/office/officeart/2005/8/layout/target3"/>
    <dgm:cxn modelId="{CC3A5AFE-701B-4506-BF14-849C06463D84}" type="presParOf" srcId="{2D933DCE-BBEA-46A5-98BC-CA41A7DBB761}" destId="{347D85BD-7382-4413-9298-D06CC996458A}" srcOrd="8" destOrd="0" presId="urn:microsoft.com/office/officeart/2005/8/layout/target3"/>
    <dgm:cxn modelId="{5EC10719-BF82-4748-9696-FB092FBD25F9}" type="presParOf" srcId="{2D933DCE-BBEA-46A5-98BC-CA41A7DBB761}" destId="{C4DD5B9C-4D9E-449D-A063-107A759DF3D1}" srcOrd="9" destOrd="0" presId="urn:microsoft.com/office/officeart/2005/8/layout/target3"/>
    <dgm:cxn modelId="{BD90651D-3732-4D78-BB1B-FA43A280A73C}" type="presParOf" srcId="{2D933DCE-BBEA-46A5-98BC-CA41A7DBB761}" destId="{CD515E15-5457-47F2-8109-A2A59D66C930}" srcOrd="10" destOrd="0" presId="urn:microsoft.com/office/officeart/2005/8/layout/target3"/>
    <dgm:cxn modelId="{FF0F3DAC-3AC9-4A37-B139-2B55315B2BD2}" type="presParOf" srcId="{2D933DCE-BBEA-46A5-98BC-CA41A7DBB761}" destId="{7DDB6D97-C311-42E1-B77C-B194BAE75773}" srcOrd="11" destOrd="0" presId="urn:microsoft.com/office/officeart/2005/8/layout/target3"/>
    <dgm:cxn modelId="{F4B9A704-8927-4518-92F9-CEAE3658CDB9}" type="presParOf" srcId="{2D933DCE-BBEA-46A5-98BC-CA41A7DBB761}" destId="{DE2B4424-17B1-4404-A13F-04051C43B79D}" srcOrd="12" destOrd="0" presId="urn:microsoft.com/office/officeart/2005/8/layout/target3"/>
    <dgm:cxn modelId="{D07C6C67-63F2-49EB-A628-8318E0179CE0}" type="presParOf" srcId="{2D933DCE-BBEA-46A5-98BC-CA41A7DBB761}" destId="{555607BD-8A1D-4EBB-825A-8C74A1FB0FFC}" srcOrd="13" destOrd="0" presId="urn:microsoft.com/office/officeart/2005/8/layout/target3"/>
    <dgm:cxn modelId="{295852F6-9612-470A-AF08-CA655E3F0FD3}" type="presParOf" srcId="{2D933DCE-BBEA-46A5-98BC-CA41A7DBB761}" destId="{AAB7E4A6-9D01-402C-9D7A-6D30767F0B58}" srcOrd="14" destOrd="0" presId="urn:microsoft.com/office/officeart/2005/8/layout/target3"/>
    <dgm:cxn modelId="{EA83505F-8F62-4569-97AE-93379616D4DC}" type="presParOf" srcId="{2D933DCE-BBEA-46A5-98BC-CA41A7DBB761}" destId="{359A210A-E8C9-4FD6-9BC7-434F4455A6B5}" srcOrd="15" destOrd="0" presId="urn:microsoft.com/office/officeart/2005/8/layout/target3"/>
    <dgm:cxn modelId="{AC118DA6-57A6-45DA-869A-1E2A22EC8EE0}" type="presParOf" srcId="{2D933DCE-BBEA-46A5-98BC-CA41A7DBB761}" destId="{36B74B1E-3C18-4C06-BA03-CB2EB266F8FF}" srcOrd="16" destOrd="0" presId="urn:microsoft.com/office/officeart/2005/8/layout/target3"/>
    <dgm:cxn modelId="{C134B965-C8C6-4B58-AAF4-C5B38F9CAC65}" type="presParOf" srcId="{2D933DCE-BBEA-46A5-98BC-CA41A7DBB761}" destId="{94413E88-B296-45A5-9057-6B5765B63A8F}" srcOrd="17" destOrd="0" presId="urn:microsoft.com/office/officeart/2005/8/layout/target3"/>
    <dgm:cxn modelId="{02D8212F-62B8-4EFD-AD1A-2A4C9CED62AC}" type="presParOf" srcId="{2D933DCE-BBEA-46A5-98BC-CA41A7DBB761}" destId="{5A434D34-FA65-40B0-A4CE-3A1E2B14A215}" srcOrd="18" destOrd="0" presId="urn:microsoft.com/office/officeart/2005/8/layout/target3"/>
    <dgm:cxn modelId="{01D07BCD-F2E2-404F-AE93-624AF4D1EA42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016223" cy="201622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008111" y="0"/>
          <a:ext cx="6694512" cy="201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008111" y="0"/>
        <a:ext cx="6694512" cy="322595"/>
      </dsp:txXfrm>
    </dsp:sp>
    <dsp:sp modelId="{056AE7B2-579D-40D1-A57C-4E33BFED76BE}">
      <dsp:nvSpPr>
        <dsp:cNvPr id="0" name=""/>
        <dsp:cNvSpPr/>
      </dsp:nvSpPr>
      <dsp:spPr>
        <a:xfrm>
          <a:off x="211703" y="322595"/>
          <a:ext cx="1592816" cy="159281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008111" y="322595"/>
          <a:ext cx="6694512" cy="15928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Kateřina Křížová</a:t>
          </a:r>
          <a:endParaRPr lang="cs-CZ" sz="1200" kern="1200" dirty="0"/>
        </a:p>
      </dsp:txBody>
      <dsp:txXfrm>
        <a:off x="1008111" y="322595"/>
        <a:ext cx="6694512" cy="322595"/>
      </dsp:txXfrm>
    </dsp:sp>
    <dsp:sp modelId="{60CB9877-708D-4C64-AA73-CFD3F3076BC2}">
      <dsp:nvSpPr>
        <dsp:cNvPr id="0" name=""/>
        <dsp:cNvSpPr/>
      </dsp:nvSpPr>
      <dsp:spPr>
        <a:xfrm>
          <a:off x="423406" y="645191"/>
          <a:ext cx="1169409" cy="116940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008111" y="645191"/>
          <a:ext cx="6694512" cy="11694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</a:t>
          </a:r>
          <a:r>
            <a:rPr lang="cs-CZ" sz="1200" kern="1200" smtClean="0"/>
            <a:t>:  </a:t>
          </a:r>
          <a:r>
            <a:rPr lang="cs-CZ" sz="1200" kern="1200" baseline="0" smtClean="0"/>
            <a:t>VY_32_INOVACE_01_13</a:t>
          </a:r>
          <a:endParaRPr lang="cs-CZ" sz="1200" kern="1200" dirty="0"/>
        </a:p>
      </dsp:txBody>
      <dsp:txXfrm>
        <a:off x="1008111" y="645191"/>
        <a:ext cx="6694512" cy="322595"/>
      </dsp:txXfrm>
    </dsp:sp>
    <dsp:sp modelId="{CD515E15-5457-47F2-8109-A2A59D66C930}">
      <dsp:nvSpPr>
        <dsp:cNvPr id="0" name=""/>
        <dsp:cNvSpPr/>
      </dsp:nvSpPr>
      <dsp:spPr>
        <a:xfrm>
          <a:off x="635110" y="967787"/>
          <a:ext cx="746002" cy="74600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005902" y="1008108"/>
          <a:ext cx="6694512" cy="7460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</a:t>
          </a:r>
          <a:r>
            <a:rPr lang="cs-CZ" sz="1000" kern="1200" dirty="0" smtClean="0"/>
            <a:t>Vyjmenovaná slova</a:t>
          </a:r>
          <a:endParaRPr lang="cs-CZ" sz="1000" kern="1200" dirty="0"/>
        </a:p>
      </dsp:txBody>
      <dsp:txXfrm>
        <a:off x="1005902" y="1008108"/>
        <a:ext cx="6694512" cy="322595"/>
      </dsp:txXfrm>
    </dsp:sp>
    <dsp:sp modelId="{555607BD-8A1D-4EBB-825A-8C74A1FB0FFC}">
      <dsp:nvSpPr>
        <dsp:cNvPr id="0" name=""/>
        <dsp:cNvSpPr/>
      </dsp:nvSpPr>
      <dsp:spPr>
        <a:xfrm>
          <a:off x="846813" y="1290382"/>
          <a:ext cx="322595" cy="3225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991776" y="1287253"/>
          <a:ext cx="6694512" cy="3225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ČÍSLO PROJEKTU</a:t>
          </a:r>
          <a:r>
            <a:rPr lang="cs-CZ" sz="1200" kern="1200" dirty="0" smtClean="0"/>
            <a:t>: 2674/21/7.1.4/2011  </a:t>
          </a:r>
          <a:endParaRPr lang="cs-CZ" sz="1200" kern="1200" dirty="0"/>
        </a:p>
      </dsp:txBody>
      <dsp:txXfrm>
        <a:off x="991776" y="1287253"/>
        <a:ext cx="6694512" cy="322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5315E8-DFE5-46DD-9858-A83FC6D89F63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5B064-108B-474F-9089-4273B884168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385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0D304D-0173-478E-A5D6-CEDF40CE6AA4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F1FFD00-C401-4BF6-80A7-58E624571C3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93036559"/>
              </p:ext>
            </p:extLst>
          </p:nvPr>
        </p:nvGraphicFramePr>
        <p:xfrm>
          <a:off x="685800" y="908721"/>
          <a:ext cx="7702624" cy="201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717032"/>
            <a:ext cx="7848872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74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Výukový materiál je určen žákům základních škol</a:t>
            </a:r>
          </a:p>
          <a:p>
            <a:r>
              <a:rPr lang="cs-CZ" dirty="0"/>
              <a:t>Autor: Mgr. Kateřina Křížová</a:t>
            </a:r>
          </a:p>
          <a:p>
            <a:r>
              <a:rPr lang="cs-CZ" dirty="0"/>
              <a:t>Jazyk: čeština</a:t>
            </a:r>
          </a:p>
          <a:p>
            <a:r>
              <a:rPr lang="cs-CZ" dirty="0"/>
              <a:t>Očekávaný výstup: žáci procvičují vyjmenovaná slova po </a:t>
            </a:r>
            <a:r>
              <a:rPr lang="cs-CZ" dirty="0" smtClean="0"/>
              <a:t>V. </a:t>
            </a:r>
            <a:endParaRPr lang="cs-CZ" dirty="0"/>
          </a:p>
          <a:p>
            <a:r>
              <a:rPr lang="cs-CZ" dirty="0"/>
              <a:t>Specifické potřeby: žádné</a:t>
            </a:r>
          </a:p>
          <a:p>
            <a:r>
              <a:rPr lang="cs-CZ" dirty="0"/>
              <a:t>Klíčová slova: vyjmenovaná slova, </a:t>
            </a:r>
            <a:r>
              <a:rPr lang="cs-CZ" dirty="0" smtClean="0"/>
              <a:t>V, </a:t>
            </a:r>
            <a:r>
              <a:rPr lang="cs-CZ" dirty="0"/>
              <a:t>procvičování</a:t>
            </a:r>
          </a:p>
          <a:p>
            <a:r>
              <a:rPr lang="cs-CZ" dirty="0"/>
              <a:t>Druh učebního materiálu: prezentace, pracovní listy s křížovkami na daná vyjmenovaná slova, s doplňovacími cvičeními a textem, ve kterém mají žáci vyhledávat vyjmenovaná slova. Text je použit z publikace Procvičujeme vyjmenovaná slova, </a:t>
            </a:r>
            <a:r>
              <a:rPr lang="cs-CZ" dirty="0" err="1"/>
              <a:t>Blumentrittová</a:t>
            </a:r>
            <a:r>
              <a:rPr lang="cs-CZ" dirty="0"/>
              <a:t> Vlasta. </a:t>
            </a:r>
          </a:p>
          <a:p>
            <a:r>
              <a:rPr lang="cs-CZ" dirty="0"/>
              <a:t>Cílová skupina: žáci 1. a 2. stupně ZŠ</a:t>
            </a:r>
          </a:p>
          <a:p>
            <a:r>
              <a:rPr lang="cs-CZ" dirty="0"/>
              <a:t>Klíčové kompetence: kompetence k učení, k řešení problémů</a:t>
            </a:r>
          </a:p>
          <a:p>
            <a:pPr marL="0" indent="0">
              <a:buNone/>
            </a:pPr>
            <a:r>
              <a:rPr lang="cs-CZ" dirty="0"/>
              <a:t>Žáci pracovali dle očekávání.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15290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Vypiš z textu vyjmenovaná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5758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vyjmenované slovo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Je můj opravdový rádce.</a:t>
            </a:r>
          </a:p>
          <a:p>
            <a:endParaRPr lang="cs-CZ" b="1" dirty="0" smtClean="0"/>
          </a:p>
          <a:p>
            <a:r>
              <a:rPr lang="cs-CZ" b="1" dirty="0" smtClean="0"/>
              <a:t>Jizvy Katky byly na první pohled neviditelné.</a:t>
            </a:r>
          </a:p>
          <a:p>
            <a:endParaRPr lang="cs-CZ" b="1" dirty="0" smtClean="0"/>
          </a:p>
          <a:p>
            <a:r>
              <a:rPr lang="cs-CZ" b="1" dirty="0" smtClean="0"/>
              <a:t>Jsou sovy dravými ptáky?</a:t>
            </a:r>
          </a:p>
          <a:p>
            <a:endParaRPr lang="cs-CZ" b="1" dirty="0" smtClean="0"/>
          </a:p>
          <a:p>
            <a:r>
              <a:rPr lang="cs-CZ" b="1" dirty="0" smtClean="0"/>
              <a:t>Fotbalový turnaj vyhráli tamní hráči.</a:t>
            </a:r>
          </a:p>
          <a:p>
            <a:endParaRPr lang="cs-CZ" b="1" dirty="0" smtClean="0"/>
          </a:p>
          <a:p>
            <a:r>
              <a:rPr lang="cs-CZ" b="1" dirty="0" smtClean="0"/>
              <a:t>Vesnice Příštpo vykazuje výsledky v hasičských soutěžích.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24141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/>
              <a:t>Je můj opravdový rádce.     			</a:t>
            </a:r>
            <a:r>
              <a:rPr lang="cs-CZ" b="1" dirty="0" smtClean="0">
                <a:solidFill>
                  <a:srgbClr val="FF0000"/>
                </a:solidFill>
              </a:rPr>
              <a:t>VÝR</a:t>
            </a:r>
          </a:p>
          <a:p>
            <a:endParaRPr lang="cs-CZ" b="1" dirty="0" smtClean="0"/>
          </a:p>
          <a:p>
            <a:r>
              <a:rPr lang="cs-CZ" b="1" dirty="0" smtClean="0"/>
              <a:t>Jizvy Katky byly na první pohled neviditelné. </a:t>
            </a:r>
            <a:r>
              <a:rPr lang="cs-CZ" b="1" dirty="0" smtClean="0">
                <a:solidFill>
                  <a:srgbClr val="FF0000"/>
                </a:solidFill>
              </a:rPr>
              <a:t>ZVYKAT</a:t>
            </a:r>
          </a:p>
          <a:p>
            <a:endParaRPr lang="cs-CZ" b="1" dirty="0" smtClean="0"/>
          </a:p>
          <a:p>
            <a:r>
              <a:rPr lang="cs-CZ" b="1" dirty="0" smtClean="0"/>
              <a:t>Jsou sovy dravými ptáky? 			</a:t>
            </a:r>
            <a:r>
              <a:rPr lang="cs-CZ" b="1" dirty="0" smtClean="0">
                <a:solidFill>
                  <a:srgbClr val="FF0000"/>
                </a:solidFill>
              </a:rPr>
              <a:t>VYDRA</a:t>
            </a:r>
          </a:p>
          <a:p>
            <a:endParaRPr lang="cs-CZ" b="1" dirty="0" smtClean="0"/>
          </a:p>
          <a:p>
            <a:r>
              <a:rPr lang="cs-CZ" b="1" dirty="0" smtClean="0"/>
              <a:t>Fotbalový turnaj vyhráli tamní hráči. 	</a:t>
            </a:r>
            <a:r>
              <a:rPr lang="cs-CZ" b="1" dirty="0" smtClean="0">
                <a:solidFill>
                  <a:srgbClr val="FF0000"/>
                </a:solidFill>
              </a:rPr>
              <a:t>VÝT</a:t>
            </a:r>
          </a:p>
          <a:p>
            <a:endParaRPr lang="cs-CZ" b="1" dirty="0" smtClean="0"/>
          </a:p>
          <a:p>
            <a:r>
              <a:rPr lang="cs-CZ" b="1" dirty="0" smtClean="0"/>
              <a:t>Vesnice Příštpo vykazuje výsledky v hasičských soutěžích. 					</a:t>
            </a:r>
            <a:r>
              <a:rPr lang="cs-CZ" b="1" dirty="0" smtClean="0">
                <a:solidFill>
                  <a:srgbClr val="FF0000"/>
                </a:solidFill>
              </a:rPr>
              <a:t>POVYK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713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VYMYSLI VĚTY, ABY BYLO JASNÉ, PROČ NAPÍŠEŠ i/y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VÝT	x	VÍT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VÝR	x	VÍR</a:t>
            </a:r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r>
              <a:rPr lang="cs-CZ" b="1" dirty="0" smtClean="0"/>
              <a:t>VYSET	x	VISET</a:t>
            </a:r>
          </a:p>
        </p:txBody>
      </p:sp>
    </p:spTree>
    <p:extLst>
      <p:ext uri="{BB962C8B-B14F-4D97-AF65-F5344CB8AC3E}">
        <p14:creationId xmlns:p14="http://schemas.microsoft.com/office/powerpoint/2010/main" val="40592998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</TotalTime>
  <Words>220</Words>
  <Application>Microsoft Office PowerPoint</Application>
  <PresentationFormat>Předvádění na obrazovce (4:3)</PresentationFormat>
  <Paragraphs>47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Prezentace aplikace PowerPoint</vt:lpstr>
      <vt:lpstr>Anotace</vt:lpstr>
      <vt:lpstr>Vypiš z textu vyjmenovaná slova</vt:lpstr>
      <vt:lpstr>Najdi vyjmenované slovo</vt:lpstr>
      <vt:lpstr>ŘEŠENÍ</vt:lpstr>
      <vt:lpstr>VYMYSLI VĚTY, ABY BYLO JASNÉ, PROČ NAPÍŠEŠ i/y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6</cp:revision>
  <dcterms:created xsi:type="dcterms:W3CDTF">2011-12-23T09:32:54Z</dcterms:created>
  <dcterms:modified xsi:type="dcterms:W3CDTF">2012-06-27T05:58:02Z</dcterms:modified>
</cp:coreProperties>
</file>