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VY_32_INOVACE_01_14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Vyjmenovaná slova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B3E4142-A209-4DA5-8CC8-C335367F862E}" type="presOf" srcId="{DAAD5A11-3EBC-47AE-AB1C-4F1B938732A7}" destId="{2D933DCE-BBEA-46A5-98BC-CA41A7DBB761}" srcOrd="0" destOrd="0" presId="urn:microsoft.com/office/officeart/2005/8/layout/target3"/>
    <dgm:cxn modelId="{C59963E4-685D-4A0D-880B-C038818D8171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DA35119-4A23-4071-A354-446C4600DE73}" type="presOf" srcId="{A4836DAF-3E6B-4198-A089-B3C0D0384F2B}" destId="{4F0AD45D-7E6A-4C4A-90DF-90E27C4B175D}" srcOrd="0" destOrd="0" presId="urn:microsoft.com/office/officeart/2005/8/layout/target3"/>
    <dgm:cxn modelId="{1D7FA173-2D6D-4B94-9E66-F081D1AEA327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1EE780F-D3E8-4F26-BD93-218E8F1C322A}" type="presOf" srcId="{ABD4D77B-BA54-4DFB-A762-4C734220F9AA}" destId="{A6703DA5-6D74-4C8B-9C82-31DC93531BC2}" srcOrd="1" destOrd="0" presId="urn:microsoft.com/office/officeart/2005/8/layout/target3"/>
    <dgm:cxn modelId="{692AF6FB-C483-4DA3-932E-FCE126E3A8DE}" type="presOf" srcId="{1D895EAB-76A7-41C6-9C6C-7D303AD4C23C}" destId="{347D85BD-7382-4413-9298-D06CC996458A}" srcOrd="0" destOrd="0" presId="urn:microsoft.com/office/officeart/2005/8/layout/target3"/>
    <dgm:cxn modelId="{2A9A418E-979B-4096-9ED5-C25C873DCFA0}" type="presOf" srcId="{A4836DAF-3E6B-4198-A089-B3C0D0384F2B}" destId="{36B74B1E-3C18-4C06-BA03-CB2EB266F8FF}" srcOrd="1" destOrd="0" presId="urn:microsoft.com/office/officeart/2005/8/layout/target3"/>
    <dgm:cxn modelId="{E9081087-6B13-476F-A303-63FF576F4FAA}" type="presOf" srcId="{D9242A4C-F33A-42E2-BFA4-EC80805DCD32}" destId="{7DDB6D97-C311-42E1-B77C-B194BAE75773}" srcOrd="0" destOrd="0" presId="urn:microsoft.com/office/officeart/2005/8/layout/target3"/>
    <dgm:cxn modelId="{99AE517C-BD84-4192-99DD-BA427916BE78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2D54ACD-9A56-4673-952C-BD6CC3E06B4A}" type="presOf" srcId="{1D895EAB-76A7-41C6-9C6C-7D303AD4C23C}" destId="{94413E88-B296-45A5-9057-6B5765B63A8F}" srcOrd="1" destOrd="0" presId="urn:microsoft.com/office/officeart/2005/8/layout/target3"/>
    <dgm:cxn modelId="{478CAA01-CEC9-449D-8AFE-5AF59BB5BA22}" type="presOf" srcId="{FFA013E9-5C5D-404D-8688-08171EA7A387}" destId="{E1DA18CB-4B0A-4D0C-9459-15C4B327891F}" srcOrd="0" destOrd="0" presId="urn:microsoft.com/office/officeart/2005/8/layout/target3"/>
    <dgm:cxn modelId="{53A1D472-2806-493D-A878-27C0C8C01B5C}" type="presParOf" srcId="{2D933DCE-BBEA-46A5-98BC-CA41A7DBB761}" destId="{D3A73299-62A4-4767-8E25-C16133A0B902}" srcOrd="0" destOrd="0" presId="urn:microsoft.com/office/officeart/2005/8/layout/target3"/>
    <dgm:cxn modelId="{50177D72-5308-42DD-A407-4F2DDDCD69DB}" type="presParOf" srcId="{2D933DCE-BBEA-46A5-98BC-CA41A7DBB761}" destId="{EE30B2AF-DDC9-42DB-9092-5595C6257A57}" srcOrd="1" destOrd="0" presId="urn:microsoft.com/office/officeart/2005/8/layout/target3"/>
    <dgm:cxn modelId="{EA144BC5-04C4-4AA4-A631-5F29CA4DE7CB}" type="presParOf" srcId="{2D933DCE-BBEA-46A5-98BC-CA41A7DBB761}" destId="{E1DA18CB-4B0A-4D0C-9459-15C4B327891F}" srcOrd="2" destOrd="0" presId="urn:microsoft.com/office/officeart/2005/8/layout/target3"/>
    <dgm:cxn modelId="{5CC0AB5D-50AE-4914-A7D5-06A33ED3200E}" type="presParOf" srcId="{2D933DCE-BBEA-46A5-98BC-CA41A7DBB761}" destId="{29996EEB-8589-4AED-9C98-E2204A026234}" srcOrd="3" destOrd="0" presId="urn:microsoft.com/office/officeart/2005/8/layout/target3"/>
    <dgm:cxn modelId="{776AA9D3-54D3-4CC1-A1D5-CE1B76EAE5A3}" type="presParOf" srcId="{2D933DCE-BBEA-46A5-98BC-CA41A7DBB761}" destId="{056AE7B2-579D-40D1-A57C-4E33BFED76BE}" srcOrd="4" destOrd="0" presId="urn:microsoft.com/office/officeart/2005/8/layout/target3"/>
    <dgm:cxn modelId="{6244C42F-D6F5-44A2-A164-B52873E416D4}" type="presParOf" srcId="{2D933DCE-BBEA-46A5-98BC-CA41A7DBB761}" destId="{4F0AD45D-7E6A-4C4A-90DF-90E27C4B175D}" srcOrd="5" destOrd="0" presId="urn:microsoft.com/office/officeart/2005/8/layout/target3"/>
    <dgm:cxn modelId="{EE152BE9-1A08-4758-B8FC-277E8A0BA8B2}" type="presParOf" srcId="{2D933DCE-BBEA-46A5-98BC-CA41A7DBB761}" destId="{1804A346-BBD3-438B-AE0F-7BEBB1E2AF96}" srcOrd="6" destOrd="0" presId="urn:microsoft.com/office/officeart/2005/8/layout/target3"/>
    <dgm:cxn modelId="{E3C89488-541C-401E-B2B8-5BD1C4F101B5}" type="presParOf" srcId="{2D933DCE-BBEA-46A5-98BC-CA41A7DBB761}" destId="{60CB9877-708D-4C64-AA73-CFD3F3076BC2}" srcOrd="7" destOrd="0" presId="urn:microsoft.com/office/officeart/2005/8/layout/target3"/>
    <dgm:cxn modelId="{3C22A002-6801-4FCE-BCEE-3622E68E0FAD}" type="presParOf" srcId="{2D933DCE-BBEA-46A5-98BC-CA41A7DBB761}" destId="{347D85BD-7382-4413-9298-D06CC996458A}" srcOrd="8" destOrd="0" presId="urn:microsoft.com/office/officeart/2005/8/layout/target3"/>
    <dgm:cxn modelId="{BAA16B3A-C31B-4F2A-9D68-7A9E3DA4B442}" type="presParOf" srcId="{2D933DCE-BBEA-46A5-98BC-CA41A7DBB761}" destId="{C4DD5B9C-4D9E-449D-A063-107A759DF3D1}" srcOrd="9" destOrd="0" presId="urn:microsoft.com/office/officeart/2005/8/layout/target3"/>
    <dgm:cxn modelId="{BDF7B4EE-AD73-4345-9956-5307953373CD}" type="presParOf" srcId="{2D933DCE-BBEA-46A5-98BC-CA41A7DBB761}" destId="{CD515E15-5457-47F2-8109-A2A59D66C930}" srcOrd="10" destOrd="0" presId="urn:microsoft.com/office/officeart/2005/8/layout/target3"/>
    <dgm:cxn modelId="{F8365E4F-E2A8-4375-A52B-115245F30CA5}" type="presParOf" srcId="{2D933DCE-BBEA-46A5-98BC-CA41A7DBB761}" destId="{7DDB6D97-C311-42E1-B77C-B194BAE75773}" srcOrd="11" destOrd="0" presId="urn:microsoft.com/office/officeart/2005/8/layout/target3"/>
    <dgm:cxn modelId="{5BC67724-6F76-4E16-9C62-3151BA4C30A7}" type="presParOf" srcId="{2D933DCE-BBEA-46A5-98BC-CA41A7DBB761}" destId="{DE2B4424-17B1-4404-A13F-04051C43B79D}" srcOrd="12" destOrd="0" presId="urn:microsoft.com/office/officeart/2005/8/layout/target3"/>
    <dgm:cxn modelId="{5C7B9609-A82C-4F23-BB57-C711EBAD5687}" type="presParOf" srcId="{2D933DCE-BBEA-46A5-98BC-CA41A7DBB761}" destId="{555607BD-8A1D-4EBB-825A-8C74A1FB0FFC}" srcOrd="13" destOrd="0" presId="urn:microsoft.com/office/officeart/2005/8/layout/target3"/>
    <dgm:cxn modelId="{2F0FB472-C793-4182-AE0A-9EF40AC78DEA}" type="presParOf" srcId="{2D933DCE-BBEA-46A5-98BC-CA41A7DBB761}" destId="{AAB7E4A6-9D01-402C-9D7A-6D30767F0B58}" srcOrd="14" destOrd="0" presId="urn:microsoft.com/office/officeart/2005/8/layout/target3"/>
    <dgm:cxn modelId="{5865A663-8109-4B7D-AAF5-5F0ED39207EB}" type="presParOf" srcId="{2D933DCE-BBEA-46A5-98BC-CA41A7DBB761}" destId="{359A210A-E8C9-4FD6-9BC7-434F4455A6B5}" srcOrd="15" destOrd="0" presId="urn:microsoft.com/office/officeart/2005/8/layout/target3"/>
    <dgm:cxn modelId="{24501F70-2EED-405E-92C3-AD9766461088}" type="presParOf" srcId="{2D933DCE-BBEA-46A5-98BC-CA41A7DBB761}" destId="{36B74B1E-3C18-4C06-BA03-CB2EB266F8FF}" srcOrd="16" destOrd="0" presId="urn:microsoft.com/office/officeart/2005/8/layout/target3"/>
    <dgm:cxn modelId="{8F46C0CE-AF30-4985-86AF-CBA36C9C2FEC}" type="presParOf" srcId="{2D933DCE-BBEA-46A5-98BC-CA41A7DBB761}" destId="{94413E88-B296-45A5-9057-6B5765B63A8F}" srcOrd="17" destOrd="0" presId="urn:microsoft.com/office/officeart/2005/8/layout/target3"/>
    <dgm:cxn modelId="{40395ACA-0FEF-45DF-BF83-A00933A6E0D9}" type="presParOf" srcId="{2D933DCE-BBEA-46A5-98BC-CA41A7DBB761}" destId="{5A434D34-FA65-40B0-A4CE-3A1E2B14A215}" srcOrd="18" destOrd="0" presId="urn:microsoft.com/office/officeart/2005/8/layout/target3"/>
    <dgm:cxn modelId="{6A0F395B-885C-4A82-A26D-6ED038CF16C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VY_32_INOVACE_01_14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</a:t>
          </a:r>
          <a:r>
            <a:rPr lang="cs-CZ" sz="1000" kern="1200" dirty="0" smtClean="0"/>
            <a:t>Vyjmenovaná slova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3BB02C-DCE2-4F21-9C51-989B79C7FAA6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186C3-0B4B-4520-8AB8-42B2BCA6D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6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C6DB47-A61C-4F44-8310-43E70BDC10DB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150ABC5-6371-4C07-B716-1B416D2DF6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242245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137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procvičují vyjmenovaná slova po </a:t>
            </a:r>
            <a:r>
              <a:rPr lang="cs-CZ" dirty="0" smtClean="0"/>
              <a:t>Z. </a:t>
            </a:r>
            <a:endParaRPr lang="cs-CZ" dirty="0"/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</a:t>
            </a:r>
            <a:r>
              <a:rPr lang="cs-CZ" dirty="0" smtClean="0"/>
              <a:t>Z, </a:t>
            </a:r>
            <a:r>
              <a:rPr lang="cs-CZ" dirty="0"/>
              <a:t>procvičování</a:t>
            </a:r>
          </a:p>
          <a:p>
            <a:r>
              <a:rPr lang="cs-CZ" dirty="0"/>
              <a:t>Druh učebního materiálu: prezentace, pracovní listy s křížovkami na daná vyjmenovaná slova, s doplňovacími cvičeními a textem, ve kterém mají žáci vyhledávat vyjmenovaná slova. Text je použit z publikace Procvičujeme vyjmenovaná slova, </a:t>
            </a:r>
            <a:r>
              <a:rPr lang="cs-CZ" dirty="0" err="1"/>
              <a:t>Blumentrittová</a:t>
            </a:r>
            <a:r>
              <a:rPr lang="cs-CZ" dirty="0"/>
              <a:t> Vlasta. 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učení, k řešení problémů</a:t>
            </a:r>
          </a:p>
          <a:p>
            <a:pPr marL="0" indent="0">
              <a:buNone/>
            </a:pPr>
            <a:r>
              <a:rPr lang="cs-CZ" dirty="0"/>
              <a:t>Žáci pracovali dle očekávání.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9797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z textu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391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křížovku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Zadání</a:t>
            </a:r>
          </a:p>
          <a:p>
            <a:pPr marL="0" indent="0">
              <a:buNone/>
            </a:pPr>
            <a:r>
              <a:rPr lang="cs-CZ" dirty="0" smtClean="0"/>
              <a:t>1) roční období</a:t>
            </a:r>
          </a:p>
          <a:p>
            <a:pPr marL="0" indent="0">
              <a:buNone/>
            </a:pPr>
            <a:r>
              <a:rPr lang="cs-CZ" dirty="0" smtClean="0"/>
              <a:t>2) v ústech máme?</a:t>
            </a:r>
          </a:p>
          <a:p>
            <a:pPr marL="0" indent="0">
              <a:buNone/>
            </a:pPr>
            <a:r>
              <a:rPr lang="cs-CZ" dirty="0" smtClean="0"/>
              <a:t>3) věc, kterou zapínáme oblečení</a:t>
            </a:r>
          </a:p>
          <a:p>
            <a:pPr marL="0" indent="0">
              <a:buNone/>
            </a:pPr>
            <a:r>
              <a:rPr lang="cs-CZ" dirty="0" smtClean="0"/>
              <a:t>4) časně</a:t>
            </a:r>
          </a:p>
          <a:p>
            <a:pPr marL="0" indent="0">
              <a:buNone/>
            </a:pPr>
            <a:r>
              <a:rPr lang="cs-CZ" dirty="0" smtClean="0"/>
              <a:t>5) letiště v Praze</a:t>
            </a:r>
          </a:p>
          <a:p>
            <a:pPr marL="0" indent="0">
              <a:buNone/>
            </a:pPr>
            <a:r>
              <a:rPr lang="cs-CZ" dirty="0" smtClean="0"/>
              <a:t>6) včera, dnes a ???</a:t>
            </a:r>
          </a:p>
          <a:p>
            <a:pPr marL="0" indent="0">
              <a:buNone/>
            </a:pPr>
            <a:r>
              <a:rPr lang="cs-CZ" dirty="0" smtClean="0"/>
              <a:t>7) pojmenovávat  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846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smtClean="0">
                <a:solidFill>
                  <a:srgbClr val="FF0000"/>
                </a:solidFill>
              </a:rPr>
              <a:t>Zi</a:t>
            </a:r>
            <a:r>
              <a:rPr lang="cs-CZ" dirty="0" smtClean="0"/>
              <a:t>ma</a:t>
            </a:r>
          </a:p>
          <a:p>
            <a:pPr marL="0" indent="0">
              <a:buNone/>
            </a:pPr>
            <a:r>
              <a:rPr lang="cs-CZ" dirty="0" smtClean="0"/>
              <a:t>2) Ja</a:t>
            </a:r>
            <a:r>
              <a:rPr lang="cs-CZ" dirty="0" smtClean="0">
                <a:solidFill>
                  <a:srgbClr val="FF0000"/>
                </a:solidFill>
              </a:rPr>
              <a:t>zy</a:t>
            </a:r>
            <a:r>
              <a:rPr lang="cs-CZ" dirty="0" smtClean="0"/>
              <a:t>k</a:t>
            </a:r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dirty="0" smtClean="0">
                <a:solidFill>
                  <a:srgbClr val="FF0000"/>
                </a:solidFill>
              </a:rPr>
              <a:t>Zi</a:t>
            </a:r>
            <a:r>
              <a:rPr lang="cs-CZ" dirty="0" smtClean="0"/>
              <a:t>p</a:t>
            </a:r>
          </a:p>
          <a:p>
            <a:pPr marL="0" indent="0">
              <a:buNone/>
            </a:pPr>
            <a:r>
              <a:rPr lang="cs-CZ" dirty="0" smtClean="0"/>
              <a:t>4) Br</a:t>
            </a:r>
            <a:r>
              <a:rPr lang="cs-CZ" dirty="0" smtClean="0">
                <a:solidFill>
                  <a:srgbClr val="FF0000"/>
                </a:solidFill>
              </a:rPr>
              <a:t>zy</a:t>
            </a:r>
          </a:p>
          <a:p>
            <a:pPr marL="0" indent="0">
              <a:buNone/>
            </a:pPr>
            <a:r>
              <a:rPr lang="cs-CZ" dirty="0" smtClean="0"/>
              <a:t>5) Ru</a:t>
            </a:r>
            <a:r>
              <a:rPr lang="cs-CZ" dirty="0" smtClean="0">
                <a:solidFill>
                  <a:srgbClr val="FF0000"/>
                </a:solidFill>
              </a:rPr>
              <a:t>zy</a:t>
            </a:r>
            <a:r>
              <a:rPr lang="cs-CZ" dirty="0" smtClean="0"/>
              <a:t>ně</a:t>
            </a:r>
          </a:p>
          <a:p>
            <a:pPr marL="0" indent="0">
              <a:buNone/>
            </a:pPr>
            <a:r>
              <a:rPr lang="cs-CZ" dirty="0" smtClean="0"/>
              <a:t>6) </a:t>
            </a:r>
            <a:r>
              <a:rPr lang="cs-CZ" dirty="0" smtClean="0">
                <a:solidFill>
                  <a:srgbClr val="FF0000"/>
                </a:solidFill>
              </a:rPr>
              <a:t>Zí</a:t>
            </a:r>
            <a:r>
              <a:rPr lang="cs-CZ" dirty="0" smtClean="0"/>
              <a:t>tra</a:t>
            </a:r>
          </a:p>
          <a:p>
            <a:pPr marL="0" indent="0">
              <a:buNone/>
            </a:pPr>
            <a:r>
              <a:rPr lang="cs-CZ" dirty="0" smtClean="0"/>
              <a:t>7) na</a:t>
            </a:r>
            <a:r>
              <a:rPr lang="cs-CZ" dirty="0" smtClean="0">
                <a:solidFill>
                  <a:srgbClr val="FF0000"/>
                </a:solidFill>
              </a:rPr>
              <a:t>zý</a:t>
            </a:r>
            <a:r>
              <a:rPr lang="cs-CZ" dirty="0" smtClean="0"/>
              <a:t>vat</a:t>
            </a:r>
          </a:p>
        </p:txBody>
      </p:sp>
    </p:spTree>
    <p:extLst>
      <p:ext uri="{BB962C8B-B14F-4D97-AF65-F5344CB8AC3E}">
        <p14:creationId xmlns:p14="http://schemas.microsoft.com/office/powerpoint/2010/main" val="1493429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</TotalTime>
  <Words>228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</vt:lpstr>
      <vt:lpstr>Vypiš z textu vyjmenovaná slova</vt:lpstr>
      <vt:lpstr>Doplň křížovku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</cp:revision>
  <dcterms:created xsi:type="dcterms:W3CDTF">2012-01-05T08:43:45Z</dcterms:created>
  <dcterms:modified xsi:type="dcterms:W3CDTF">2012-06-27T05:58:26Z</dcterms:modified>
</cp:coreProperties>
</file>