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0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hyperlink" Target="Vyjmenovan&#225;%20slova%20po%20z.pptx" TargetMode="External"/><Relationship Id="rId3" Type="http://schemas.openxmlformats.org/officeDocument/2006/relationships/hyperlink" Target="Vyjmenovan&#225;%20slova%20po%20L.pptx" TargetMode="External"/><Relationship Id="rId7" Type="http://schemas.openxmlformats.org/officeDocument/2006/relationships/hyperlink" Target="vyjmenovan&#225;%20po%20V.pptx" TargetMode="External"/><Relationship Id="rId2" Type="http://schemas.openxmlformats.org/officeDocument/2006/relationships/hyperlink" Target="file:///C:\Documents%20and%20Settings\uzivatel\Plocha\DUM\vyjmenov&#225;%20slova%20f.pptx" TargetMode="External"/><Relationship Id="rId1" Type="http://schemas.openxmlformats.org/officeDocument/2006/relationships/hyperlink" Target="../Vyjmenovan&#225;%20slova%20po%20b.pptx" TargetMode="External"/><Relationship Id="rId6" Type="http://schemas.openxmlformats.org/officeDocument/2006/relationships/hyperlink" Target="vyjmenovan&#225;%20po%20s.pptx" TargetMode="External"/><Relationship Id="rId5" Type="http://schemas.openxmlformats.org/officeDocument/2006/relationships/hyperlink" Target="Vyjmenovan&#225;%20slova%20po%20p.pptx" TargetMode="External"/><Relationship Id="rId4" Type="http://schemas.openxmlformats.org/officeDocument/2006/relationships/hyperlink" Target="slova%20po%20m.pptx" TargetMode="External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hyperlink" Target="Vyjmenovan&#225;%20slova%20po%20z.pptx" TargetMode="External"/><Relationship Id="rId3" Type="http://schemas.openxmlformats.org/officeDocument/2006/relationships/hyperlink" Target="Vyjmenovan&#225;%20slova%20po%20L.pptx" TargetMode="External"/><Relationship Id="rId7" Type="http://schemas.openxmlformats.org/officeDocument/2006/relationships/hyperlink" Target="vyjmenovan&#225;%20po%20V.pptx" TargetMode="External"/><Relationship Id="rId2" Type="http://schemas.openxmlformats.org/officeDocument/2006/relationships/hyperlink" Target="file:///C:\Documents%20and%20Settings\uzivatel\Plocha\DUM\vyjmenov&#225;%20slova%20f.pptx" TargetMode="External"/><Relationship Id="rId1" Type="http://schemas.openxmlformats.org/officeDocument/2006/relationships/hyperlink" Target="../Vyjmenovan&#225;%20slova%20po%20b.pptx" TargetMode="External"/><Relationship Id="rId6" Type="http://schemas.openxmlformats.org/officeDocument/2006/relationships/hyperlink" Target="vyjmenovan&#225;%20po%20s.pptx" TargetMode="External"/><Relationship Id="rId5" Type="http://schemas.openxmlformats.org/officeDocument/2006/relationships/hyperlink" Target="Vyjmenovan&#225;%20slova%20po%20p.pptx" TargetMode="External"/><Relationship Id="rId4" Type="http://schemas.openxmlformats.org/officeDocument/2006/relationships/hyperlink" Target="slova%20po%20m.pptx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Kateřina Křížová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VY_32_INOVACE_01_02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Vyjmenovaná slova 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smtClean="0"/>
            <a:t>ČÍSLO PROJEKTU</a:t>
          </a:r>
          <a:r>
            <a:rPr lang="cs-CZ" sz="1200" dirty="0" smtClean="0"/>
            <a:t>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1076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5BDFF8-B7E2-4211-BFE4-2EFD488BEEDF}" type="presOf" srcId="{ABD4D77B-BA54-4DFB-A762-4C734220F9AA}" destId="{A6703DA5-6D74-4C8B-9C82-31DC93531BC2}" srcOrd="1" destOrd="0" presId="urn:microsoft.com/office/officeart/2005/8/layout/target3"/>
    <dgm:cxn modelId="{5E65EC0A-8E0B-4963-A3BB-281B35D0BD36}" type="presOf" srcId="{ABD4D77B-BA54-4DFB-A762-4C734220F9AA}" destId="{AAB7E4A6-9D01-402C-9D7A-6D30767F0B58}" srcOrd="0" destOrd="0" presId="urn:microsoft.com/office/officeart/2005/8/layout/target3"/>
    <dgm:cxn modelId="{B15B96F3-B85A-4BA7-A9D6-940C1B4E1ED1}" type="presOf" srcId="{FFA013E9-5C5D-404D-8688-08171EA7A387}" destId="{E1DA18CB-4B0A-4D0C-9459-15C4B327891F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DE665EBD-04BE-44C5-B71A-6D4780CFAE55}" type="presOf" srcId="{DAAD5A11-3EBC-47AE-AB1C-4F1B938732A7}" destId="{2D933DCE-BBEA-46A5-98BC-CA41A7DBB761}" srcOrd="0" destOrd="0" presId="urn:microsoft.com/office/officeart/2005/8/layout/target3"/>
    <dgm:cxn modelId="{62800651-672E-4858-9DF3-0A31AB8C0C7F}" type="presOf" srcId="{D9242A4C-F33A-42E2-BFA4-EC80805DCD32}" destId="{5A434D34-FA65-40B0-A4CE-3A1E2B14A215}" srcOrd="1" destOrd="0" presId="urn:microsoft.com/office/officeart/2005/8/layout/target3"/>
    <dgm:cxn modelId="{43C64ED6-692B-455D-8DA2-890714EBA665}" type="presOf" srcId="{1D895EAB-76A7-41C6-9C6C-7D303AD4C23C}" destId="{94413E88-B296-45A5-9057-6B5765B63A8F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A0514781-3234-42ED-A021-A0545DE303B8}" type="presOf" srcId="{A4836DAF-3E6B-4198-A089-B3C0D0384F2B}" destId="{36B74B1E-3C18-4C06-BA03-CB2EB266F8FF}" srcOrd="1" destOrd="0" presId="urn:microsoft.com/office/officeart/2005/8/layout/target3"/>
    <dgm:cxn modelId="{5D985241-8F88-4F9E-8B6A-BAAF025A0FEE}" type="presOf" srcId="{D9242A4C-F33A-42E2-BFA4-EC80805DCD32}" destId="{7DDB6D97-C311-42E1-B77C-B194BAE75773}" srcOrd="0" destOrd="0" presId="urn:microsoft.com/office/officeart/2005/8/layout/target3"/>
    <dgm:cxn modelId="{507D98A6-67FE-4ACA-B0D9-B8AB0045AE8B}" type="presOf" srcId="{1D895EAB-76A7-41C6-9C6C-7D303AD4C23C}" destId="{347D85BD-7382-4413-9298-D06CC996458A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891B693F-FD6C-488F-9EF0-AB42184594D2}" type="presOf" srcId="{FFA013E9-5C5D-404D-8688-08171EA7A387}" destId="{359A210A-E8C9-4FD6-9BC7-434F4455A6B5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2585BD84-4ECF-478C-858A-EEA3133EA79B}" type="presOf" srcId="{A4836DAF-3E6B-4198-A089-B3C0D0384F2B}" destId="{4F0AD45D-7E6A-4C4A-90DF-90E27C4B175D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BB128A9E-6BF6-4089-A2A7-8738B0BD18A4}" type="presParOf" srcId="{2D933DCE-BBEA-46A5-98BC-CA41A7DBB761}" destId="{D3A73299-62A4-4767-8E25-C16133A0B902}" srcOrd="0" destOrd="0" presId="urn:microsoft.com/office/officeart/2005/8/layout/target3"/>
    <dgm:cxn modelId="{24463912-03FC-46E2-A22E-3F90710A67BB}" type="presParOf" srcId="{2D933DCE-BBEA-46A5-98BC-CA41A7DBB761}" destId="{EE30B2AF-DDC9-42DB-9092-5595C6257A57}" srcOrd="1" destOrd="0" presId="urn:microsoft.com/office/officeart/2005/8/layout/target3"/>
    <dgm:cxn modelId="{F3801006-FA04-42DB-ABF7-44C39844DD19}" type="presParOf" srcId="{2D933DCE-BBEA-46A5-98BC-CA41A7DBB761}" destId="{E1DA18CB-4B0A-4D0C-9459-15C4B327891F}" srcOrd="2" destOrd="0" presId="urn:microsoft.com/office/officeart/2005/8/layout/target3"/>
    <dgm:cxn modelId="{658D1144-BAC1-414C-8C6B-331FB54D94FE}" type="presParOf" srcId="{2D933DCE-BBEA-46A5-98BC-CA41A7DBB761}" destId="{29996EEB-8589-4AED-9C98-E2204A026234}" srcOrd="3" destOrd="0" presId="urn:microsoft.com/office/officeart/2005/8/layout/target3"/>
    <dgm:cxn modelId="{771DD06E-03A7-4C9B-AA5A-45D7B2A54B11}" type="presParOf" srcId="{2D933DCE-BBEA-46A5-98BC-CA41A7DBB761}" destId="{056AE7B2-579D-40D1-A57C-4E33BFED76BE}" srcOrd="4" destOrd="0" presId="urn:microsoft.com/office/officeart/2005/8/layout/target3"/>
    <dgm:cxn modelId="{9723014D-C1C7-480B-87CD-B26DA2A9A3B4}" type="presParOf" srcId="{2D933DCE-BBEA-46A5-98BC-CA41A7DBB761}" destId="{4F0AD45D-7E6A-4C4A-90DF-90E27C4B175D}" srcOrd="5" destOrd="0" presId="urn:microsoft.com/office/officeart/2005/8/layout/target3"/>
    <dgm:cxn modelId="{BB92097D-BB37-43B3-9A63-F981BDBA3EEA}" type="presParOf" srcId="{2D933DCE-BBEA-46A5-98BC-CA41A7DBB761}" destId="{1804A346-BBD3-438B-AE0F-7BEBB1E2AF96}" srcOrd="6" destOrd="0" presId="urn:microsoft.com/office/officeart/2005/8/layout/target3"/>
    <dgm:cxn modelId="{4FFBC653-2997-4668-B5D2-C39143880E58}" type="presParOf" srcId="{2D933DCE-BBEA-46A5-98BC-CA41A7DBB761}" destId="{60CB9877-708D-4C64-AA73-CFD3F3076BC2}" srcOrd="7" destOrd="0" presId="urn:microsoft.com/office/officeart/2005/8/layout/target3"/>
    <dgm:cxn modelId="{45D5C4A8-6E95-4FDB-BEDD-42D27C75D02C}" type="presParOf" srcId="{2D933DCE-BBEA-46A5-98BC-CA41A7DBB761}" destId="{347D85BD-7382-4413-9298-D06CC996458A}" srcOrd="8" destOrd="0" presId="urn:microsoft.com/office/officeart/2005/8/layout/target3"/>
    <dgm:cxn modelId="{423285B0-4F6B-4929-9E7C-69BC6DB7AE9C}" type="presParOf" srcId="{2D933DCE-BBEA-46A5-98BC-CA41A7DBB761}" destId="{C4DD5B9C-4D9E-449D-A063-107A759DF3D1}" srcOrd="9" destOrd="0" presId="urn:microsoft.com/office/officeart/2005/8/layout/target3"/>
    <dgm:cxn modelId="{DF0E5F58-E531-493D-8F4E-011E15FCB6C5}" type="presParOf" srcId="{2D933DCE-BBEA-46A5-98BC-CA41A7DBB761}" destId="{CD515E15-5457-47F2-8109-A2A59D66C930}" srcOrd="10" destOrd="0" presId="urn:microsoft.com/office/officeart/2005/8/layout/target3"/>
    <dgm:cxn modelId="{BDD1EDCC-6355-4424-A39E-426F70CCCCF2}" type="presParOf" srcId="{2D933DCE-BBEA-46A5-98BC-CA41A7DBB761}" destId="{7DDB6D97-C311-42E1-B77C-B194BAE75773}" srcOrd="11" destOrd="0" presId="urn:microsoft.com/office/officeart/2005/8/layout/target3"/>
    <dgm:cxn modelId="{9369D8BE-C4B7-4710-BA3F-7164D60927E2}" type="presParOf" srcId="{2D933DCE-BBEA-46A5-98BC-CA41A7DBB761}" destId="{DE2B4424-17B1-4404-A13F-04051C43B79D}" srcOrd="12" destOrd="0" presId="urn:microsoft.com/office/officeart/2005/8/layout/target3"/>
    <dgm:cxn modelId="{537CFC03-0303-4BEF-A2C6-927CEA1A5691}" type="presParOf" srcId="{2D933DCE-BBEA-46A5-98BC-CA41A7DBB761}" destId="{555607BD-8A1D-4EBB-825A-8C74A1FB0FFC}" srcOrd="13" destOrd="0" presId="urn:microsoft.com/office/officeart/2005/8/layout/target3"/>
    <dgm:cxn modelId="{AFDBED84-262B-43C5-BF84-377B41614067}" type="presParOf" srcId="{2D933DCE-BBEA-46A5-98BC-CA41A7DBB761}" destId="{AAB7E4A6-9D01-402C-9D7A-6D30767F0B58}" srcOrd="14" destOrd="0" presId="urn:microsoft.com/office/officeart/2005/8/layout/target3"/>
    <dgm:cxn modelId="{57722273-E8A0-4FC9-B33A-22287A438A23}" type="presParOf" srcId="{2D933DCE-BBEA-46A5-98BC-CA41A7DBB761}" destId="{359A210A-E8C9-4FD6-9BC7-434F4455A6B5}" srcOrd="15" destOrd="0" presId="urn:microsoft.com/office/officeart/2005/8/layout/target3"/>
    <dgm:cxn modelId="{BF1699D9-76CF-4FF9-B85F-D43AA4D05C8A}" type="presParOf" srcId="{2D933DCE-BBEA-46A5-98BC-CA41A7DBB761}" destId="{36B74B1E-3C18-4C06-BA03-CB2EB266F8FF}" srcOrd="16" destOrd="0" presId="urn:microsoft.com/office/officeart/2005/8/layout/target3"/>
    <dgm:cxn modelId="{27F9DBA7-413B-4C1E-B277-510B888BB51A}" type="presParOf" srcId="{2D933DCE-BBEA-46A5-98BC-CA41A7DBB761}" destId="{94413E88-B296-45A5-9057-6B5765B63A8F}" srcOrd="17" destOrd="0" presId="urn:microsoft.com/office/officeart/2005/8/layout/target3"/>
    <dgm:cxn modelId="{B737AB37-9099-4AC7-A8CA-96CAC458263B}" type="presParOf" srcId="{2D933DCE-BBEA-46A5-98BC-CA41A7DBB761}" destId="{5A434D34-FA65-40B0-A4CE-3A1E2B14A215}" srcOrd="18" destOrd="0" presId="urn:microsoft.com/office/officeart/2005/8/layout/target3"/>
    <dgm:cxn modelId="{D0B937D8-85DD-4833-8D71-5504063B411B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8A6B38-1DDD-4BC6-A499-DC7E4D8A8B04}" type="doc">
      <dgm:prSet loTypeId="urn:microsoft.com/office/officeart/2005/8/layout/radial1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431CDD0D-4FDE-4D98-BD3A-788041D3BC7F}">
      <dgm:prSet phldrT="[Text]"/>
      <dgm:spPr/>
      <dgm:t>
        <a:bodyPr/>
        <a:lstStyle/>
        <a:p>
          <a:r>
            <a:rPr lang="cs-CZ" dirty="0" smtClean="0"/>
            <a:t>Vyjmenovaná slova</a:t>
          </a:r>
          <a:endParaRPr lang="cs-CZ" dirty="0"/>
        </a:p>
      </dgm:t>
    </dgm:pt>
    <dgm:pt modelId="{47E95A1D-FB08-469D-BA07-F34E1F96316E}" type="parTrans" cxnId="{D456C61A-28A5-45A4-97B1-B9EFDF442CBD}">
      <dgm:prSet/>
      <dgm:spPr/>
      <dgm:t>
        <a:bodyPr/>
        <a:lstStyle/>
        <a:p>
          <a:endParaRPr lang="cs-CZ"/>
        </a:p>
      </dgm:t>
    </dgm:pt>
    <dgm:pt modelId="{00CE05E9-AAAA-48E4-AA61-C904D841FC94}" type="sibTrans" cxnId="{D456C61A-28A5-45A4-97B1-B9EFDF442CBD}">
      <dgm:prSet/>
      <dgm:spPr/>
      <dgm:t>
        <a:bodyPr/>
        <a:lstStyle/>
        <a:p>
          <a:endParaRPr lang="cs-CZ"/>
        </a:p>
      </dgm:t>
    </dgm:pt>
    <dgm:pt modelId="{4D7288EE-C5ED-468A-8DF5-44D53AA0B2FD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pres?slideindex=1&amp;slidetitle="/>
            </a:rPr>
            <a:t>b</a:t>
          </a:r>
          <a:endParaRPr lang="cs-CZ" dirty="0"/>
        </a:p>
      </dgm:t>
    </dgm:pt>
    <dgm:pt modelId="{C5F60114-8714-440B-A8CE-8DF0F8CD0704}" type="parTrans" cxnId="{CE4073DC-A6BC-4E43-BF38-26F03EAB2F0C}">
      <dgm:prSet/>
      <dgm:spPr/>
      <dgm:t>
        <a:bodyPr/>
        <a:lstStyle/>
        <a:p>
          <a:endParaRPr lang="cs-CZ"/>
        </a:p>
      </dgm:t>
    </dgm:pt>
    <dgm:pt modelId="{9C3C9A43-D1DD-445B-8F84-6C3F2B1DE70F}" type="sibTrans" cxnId="{CE4073DC-A6BC-4E43-BF38-26F03EAB2F0C}">
      <dgm:prSet/>
      <dgm:spPr/>
      <dgm:t>
        <a:bodyPr/>
        <a:lstStyle/>
        <a:p>
          <a:endParaRPr lang="cs-CZ"/>
        </a:p>
      </dgm:t>
    </dgm:pt>
    <dgm:pt modelId="{AB69C531-0962-4888-9FF9-708779C83AEA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pres?slideindex=1&amp;slidetitle="/>
            </a:rPr>
            <a:t>f</a:t>
          </a:r>
          <a:endParaRPr lang="cs-CZ" dirty="0"/>
        </a:p>
      </dgm:t>
    </dgm:pt>
    <dgm:pt modelId="{87F22025-3190-42D3-A8BE-259B2E7377E3}" type="parTrans" cxnId="{1496115B-3131-47EF-94A9-DB52E993BE80}">
      <dgm:prSet/>
      <dgm:spPr/>
      <dgm:t>
        <a:bodyPr/>
        <a:lstStyle/>
        <a:p>
          <a:endParaRPr lang="cs-CZ"/>
        </a:p>
      </dgm:t>
    </dgm:pt>
    <dgm:pt modelId="{47F8AC13-10C8-4351-A84B-565D700035E8}" type="sibTrans" cxnId="{1496115B-3131-47EF-94A9-DB52E993BE80}">
      <dgm:prSet/>
      <dgm:spPr/>
      <dgm:t>
        <a:bodyPr/>
        <a:lstStyle/>
        <a:p>
          <a:endParaRPr lang="cs-CZ"/>
        </a:p>
      </dgm:t>
    </dgm:pt>
    <dgm:pt modelId="{4022B1F4-8821-40DA-B45C-76F252ACF34D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 action="ppaction://hlinkpres?slideindex=1&amp;slidetitle="/>
            </a:rPr>
            <a:t>l</a:t>
          </a:r>
          <a:endParaRPr lang="cs-CZ" dirty="0"/>
        </a:p>
      </dgm:t>
    </dgm:pt>
    <dgm:pt modelId="{E9BFE00B-D592-48FC-8C63-2DF8A236962F}" type="parTrans" cxnId="{4A6F694C-26EC-4FBD-B1D0-F2900DDD6C59}">
      <dgm:prSet/>
      <dgm:spPr/>
      <dgm:t>
        <a:bodyPr/>
        <a:lstStyle/>
        <a:p>
          <a:endParaRPr lang="cs-CZ"/>
        </a:p>
      </dgm:t>
    </dgm:pt>
    <dgm:pt modelId="{37A43E29-7282-401C-A4AA-5277F4B97E01}" type="sibTrans" cxnId="{4A6F694C-26EC-4FBD-B1D0-F2900DDD6C59}">
      <dgm:prSet/>
      <dgm:spPr/>
      <dgm:t>
        <a:bodyPr/>
        <a:lstStyle/>
        <a:p>
          <a:endParaRPr lang="cs-CZ"/>
        </a:p>
      </dgm:t>
    </dgm:pt>
    <dgm:pt modelId="{9DCC199E-9759-4D51-AC10-260D4A5CEBC0}">
      <dgm:prSet phldrT="[Text]"/>
      <dgm:spPr/>
      <dgm:t>
        <a:bodyPr/>
        <a:lstStyle/>
        <a:p>
          <a:r>
            <a:rPr lang="cs-CZ" smtClean="0">
              <a:hlinkClick xmlns:r="http://schemas.openxmlformats.org/officeDocument/2006/relationships" r:id="rId4" action="ppaction://hlinkpres?slideindex=1&amp;slidetitle="/>
            </a:rPr>
            <a:t>m</a:t>
          </a:r>
          <a:endParaRPr lang="cs-CZ" dirty="0"/>
        </a:p>
      </dgm:t>
    </dgm:pt>
    <dgm:pt modelId="{4CE227E8-05E4-4377-AFA0-625E791AA1DC}" type="parTrans" cxnId="{EA5846D2-81A4-4556-BBA3-99E380F0428E}">
      <dgm:prSet/>
      <dgm:spPr/>
      <dgm:t>
        <a:bodyPr/>
        <a:lstStyle/>
        <a:p>
          <a:endParaRPr lang="cs-CZ"/>
        </a:p>
      </dgm:t>
    </dgm:pt>
    <dgm:pt modelId="{8A3FBD9D-CA75-4042-BCBC-10242773FA5D}" type="sibTrans" cxnId="{EA5846D2-81A4-4556-BBA3-99E380F0428E}">
      <dgm:prSet/>
      <dgm:spPr/>
      <dgm:t>
        <a:bodyPr/>
        <a:lstStyle/>
        <a:p>
          <a:endParaRPr lang="cs-CZ"/>
        </a:p>
      </dgm:t>
    </dgm:pt>
    <dgm:pt modelId="{00DA5825-ACD4-4A7B-87AE-0AAD1500C8FD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5" action="ppaction://hlinkpres?slideindex=1&amp;slidetitle="/>
            </a:rPr>
            <a:t>p</a:t>
          </a:r>
          <a:endParaRPr lang="cs-CZ" dirty="0"/>
        </a:p>
      </dgm:t>
    </dgm:pt>
    <dgm:pt modelId="{66706F54-FEA1-4209-82E3-853A0D8ED941}" type="parTrans" cxnId="{6ED7E6FB-BEB8-41A2-9665-ED66917D28B9}">
      <dgm:prSet/>
      <dgm:spPr/>
      <dgm:t>
        <a:bodyPr/>
        <a:lstStyle/>
        <a:p>
          <a:endParaRPr lang="cs-CZ"/>
        </a:p>
      </dgm:t>
    </dgm:pt>
    <dgm:pt modelId="{080F189B-64EF-49BF-8860-757A473E0763}" type="sibTrans" cxnId="{6ED7E6FB-BEB8-41A2-9665-ED66917D28B9}">
      <dgm:prSet/>
      <dgm:spPr/>
      <dgm:t>
        <a:bodyPr/>
        <a:lstStyle/>
        <a:p>
          <a:endParaRPr lang="cs-CZ"/>
        </a:p>
      </dgm:t>
    </dgm:pt>
    <dgm:pt modelId="{EFD7AF42-8A05-4205-8EB2-045A9DD295EC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6" action="ppaction://hlinkpres?slideindex=1&amp;slidetitle="/>
            </a:rPr>
            <a:t>s</a:t>
          </a:r>
          <a:endParaRPr lang="cs-CZ" dirty="0"/>
        </a:p>
      </dgm:t>
    </dgm:pt>
    <dgm:pt modelId="{2ABEBD05-0C4C-4040-9A1A-A3B29F40F5AE}" type="parTrans" cxnId="{6AEC4CED-0CBF-4780-8803-3D250A5338A5}">
      <dgm:prSet/>
      <dgm:spPr/>
      <dgm:t>
        <a:bodyPr/>
        <a:lstStyle/>
        <a:p>
          <a:endParaRPr lang="cs-CZ"/>
        </a:p>
      </dgm:t>
    </dgm:pt>
    <dgm:pt modelId="{09CD64C7-0E9B-46B6-B671-4BEB37A563D3}" type="sibTrans" cxnId="{6AEC4CED-0CBF-4780-8803-3D250A5338A5}">
      <dgm:prSet/>
      <dgm:spPr/>
      <dgm:t>
        <a:bodyPr/>
        <a:lstStyle/>
        <a:p>
          <a:endParaRPr lang="cs-CZ"/>
        </a:p>
      </dgm:t>
    </dgm:pt>
    <dgm:pt modelId="{7510A501-543B-45D4-B6C1-A6C0FCBDD4D1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7" action="ppaction://hlinkpres?slideindex=1&amp;slidetitle="/>
            </a:rPr>
            <a:t>v</a:t>
          </a:r>
          <a:endParaRPr lang="cs-CZ" dirty="0"/>
        </a:p>
      </dgm:t>
    </dgm:pt>
    <dgm:pt modelId="{34F9E124-52AD-4720-87CD-51AF386C65AF}" type="parTrans" cxnId="{EE78718D-C6DE-4726-ACDC-2782BE79EC2C}">
      <dgm:prSet/>
      <dgm:spPr/>
      <dgm:t>
        <a:bodyPr/>
        <a:lstStyle/>
        <a:p>
          <a:endParaRPr lang="cs-CZ"/>
        </a:p>
      </dgm:t>
    </dgm:pt>
    <dgm:pt modelId="{5985495A-92F8-473E-B8C1-4F58B2FF5313}" type="sibTrans" cxnId="{EE78718D-C6DE-4726-ACDC-2782BE79EC2C}">
      <dgm:prSet/>
      <dgm:spPr/>
      <dgm:t>
        <a:bodyPr/>
        <a:lstStyle/>
        <a:p>
          <a:endParaRPr lang="cs-CZ"/>
        </a:p>
      </dgm:t>
    </dgm:pt>
    <dgm:pt modelId="{A0AD429C-F279-4D6E-8850-EDCE383E87F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8" action="ppaction://hlinkpres?slideindex=1&amp;slidetitle="/>
            </a:rPr>
            <a:t>z</a:t>
          </a:r>
          <a:endParaRPr lang="cs-CZ" dirty="0"/>
        </a:p>
      </dgm:t>
    </dgm:pt>
    <dgm:pt modelId="{E14944E3-DD7B-4BEC-8B34-EFF38A35E298}" type="parTrans" cxnId="{BBE41019-738A-4D06-B656-2859EAE60969}">
      <dgm:prSet/>
      <dgm:spPr/>
      <dgm:t>
        <a:bodyPr/>
        <a:lstStyle/>
        <a:p>
          <a:endParaRPr lang="cs-CZ"/>
        </a:p>
      </dgm:t>
    </dgm:pt>
    <dgm:pt modelId="{321F5716-AEFE-4CC7-A7ED-DF7187541443}" type="sibTrans" cxnId="{BBE41019-738A-4D06-B656-2859EAE60969}">
      <dgm:prSet/>
      <dgm:spPr/>
      <dgm:t>
        <a:bodyPr/>
        <a:lstStyle/>
        <a:p>
          <a:endParaRPr lang="cs-CZ"/>
        </a:p>
      </dgm:t>
    </dgm:pt>
    <dgm:pt modelId="{3774C176-A9EA-4610-AD04-EED1E5430113}" type="pres">
      <dgm:prSet presAssocID="{FF8A6B38-1DDD-4BC6-A499-DC7E4D8A8B0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C134CBB-11F4-4FBB-85E4-12D71DCECF94}" type="pres">
      <dgm:prSet presAssocID="{431CDD0D-4FDE-4D98-BD3A-788041D3BC7F}" presName="centerShape" presStyleLbl="node0" presStyleIdx="0" presStyleCnt="1"/>
      <dgm:spPr/>
      <dgm:t>
        <a:bodyPr/>
        <a:lstStyle/>
        <a:p>
          <a:endParaRPr lang="cs-CZ"/>
        </a:p>
      </dgm:t>
    </dgm:pt>
    <dgm:pt modelId="{E9512E8B-73AB-457A-A389-D7116F798987}" type="pres">
      <dgm:prSet presAssocID="{C5F60114-8714-440B-A8CE-8DF0F8CD0704}" presName="Name9" presStyleLbl="parChTrans1D2" presStyleIdx="0" presStyleCnt="8"/>
      <dgm:spPr/>
      <dgm:t>
        <a:bodyPr/>
        <a:lstStyle/>
        <a:p>
          <a:endParaRPr lang="cs-CZ"/>
        </a:p>
      </dgm:t>
    </dgm:pt>
    <dgm:pt modelId="{92AADA6F-3867-4664-A4ED-40424D876BAD}" type="pres">
      <dgm:prSet presAssocID="{C5F60114-8714-440B-A8CE-8DF0F8CD0704}" presName="connTx" presStyleLbl="parChTrans1D2" presStyleIdx="0" presStyleCnt="8"/>
      <dgm:spPr/>
      <dgm:t>
        <a:bodyPr/>
        <a:lstStyle/>
        <a:p>
          <a:endParaRPr lang="cs-CZ"/>
        </a:p>
      </dgm:t>
    </dgm:pt>
    <dgm:pt modelId="{C810F726-1761-4160-BF84-041B19D71A7D}" type="pres">
      <dgm:prSet presAssocID="{4D7288EE-C5ED-468A-8DF5-44D53AA0B2FD}" presName="node" presStyleLbl="node1" presStyleIdx="0" presStyleCnt="8" custRadScaleRad="101051" custRadScaleInc="31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187E73-2984-44FB-9844-7AED4BBC4F92}" type="pres">
      <dgm:prSet presAssocID="{87F22025-3190-42D3-A8BE-259B2E7377E3}" presName="Name9" presStyleLbl="parChTrans1D2" presStyleIdx="1" presStyleCnt="8"/>
      <dgm:spPr/>
      <dgm:t>
        <a:bodyPr/>
        <a:lstStyle/>
        <a:p>
          <a:endParaRPr lang="cs-CZ"/>
        </a:p>
      </dgm:t>
    </dgm:pt>
    <dgm:pt modelId="{6DF00909-6A22-45F0-B61E-3B6982DB4A74}" type="pres">
      <dgm:prSet presAssocID="{87F22025-3190-42D3-A8BE-259B2E7377E3}" presName="connTx" presStyleLbl="parChTrans1D2" presStyleIdx="1" presStyleCnt="8"/>
      <dgm:spPr/>
      <dgm:t>
        <a:bodyPr/>
        <a:lstStyle/>
        <a:p>
          <a:endParaRPr lang="cs-CZ"/>
        </a:p>
      </dgm:t>
    </dgm:pt>
    <dgm:pt modelId="{69DCC99D-2617-4305-8EAC-320BF85DB310}" type="pres">
      <dgm:prSet presAssocID="{AB69C531-0962-4888-9FF9-708779C83AEA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248DBB-B6A8-469C-8A9D-58FBA26BA9C0}" type="pres">
      <dgm:prSet presAssocID="{E9BFE00B-D592-48FC-8C63-2DF8A236962F}" presName="Name9" presStyleLbl="parChTrans1D2" presStyleIdx="2" presStyleCnt="8"/>
      <dgm:spPr/>
      <dgm:t>
        <a:bodyPr/>
        <a:lstStyle/>
        <a:p>
          <a:endParaRPr lang="cs-CZ"/>
        </a:p>
      </dgm:t>
    </dgm:pt>
    <dgm:pt modelId="{63AA87F3-8BEB-402B-91C6-EE61E6B0B69F}" type="pres">
      <dgm:prSet presAssocID="{E9BFE00B-D592-48FC-8C63-2DF8A236962F}" presName="connTx" presStyleLbl="parChTrans1D2" presStyleIdx="2" presStyleCnt="8"/>
      <dgm:spPr/>
      <dgm:t>
        <a:bodyPr/>
        <a:lstStyle/>
        <a:p>
          <a:endParaRPr lang="cs-CZ"/>
        </a:p>
      </dgm:t>
    </dgm:pt>
    <dgm:pt modelId="{53694FF3-CF10-4DAA-92C5-D46E76375CB7}" type="pres">
      <dgm:prSet presAssocID="{4022B1F4-8821-40DA-B45C-76F252ACF34D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685E27-CCCA-481B-89EF-8C84C630901A}" type="pres">
      <dgm:prSet presAssocID="{4CE227E8-05E4-4377-AFA0-625E791AA1DC}" presName="Name9" presStyleLbl="parChTrans1D2" presStyleIdx="3" presStyleCnt="8"/>
      <dgm:spPr/>
      <dgm:t>
        <a:bodyPr/>
        <a:lstStyle/>
        <a:p>
          <a:endParaRPr lang="cs-CZ"/>
        </a:p>
      </dgm:t>
    </dgm:pt>
    <dgm:pt modelId="{C3F87504-E95A-4D89-AB82-978A7DD3636F}" type="pres">
      <dgm:prSet presAssocID="{4CE227E8-05E4-4377-AFA0-625E791AA1DC}" presName="connTx" presStyleLbl="parChTrans1D2" presStyleIdx="3" presStyleCnt="8"/>
      <dgm:spPr/>
      <dgm:t>
        <a:bodyPr/>
        <a:lstStyle/>
        <a:p>
          <a:endParaRPr lang="cs-CZ"/>
        </a:p>
      </dgm:t>
    </dgm:pt>
    <dgm:pt modelId="{E8041BD3-9E8E-4177-A7D7-670F54C13B49}" type="pres">
      <dgm:prSet presAssocID="{9DCC199E-9759-4D51-AC10-260D4A5CEBC0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E28979-D384-4232-819D-DA3B24B7BF19}" type="pres">
      <dgm:prSet presAssocID="{66706F54-FEA1-4209-82E3-853A0D8ED941}" presName="Name9" presStyleLbl="parChTrans1D2" presStyleIdx="4" presStyleCnt="8"/>
      <dgm:spPr/>
      <dgm:t>
        <a:bodyPr/>
        <a:lstStyle/>
        <a:p>
          <a:endParaRPr lang="cs-CZ"/>
        </a:p>
      </dgm:t>
    </dgm:pt>
    <dgm:pt modelId="{E9B77D3E-E392-4E29-9E58-D9D17430832E}" type="pres">
      <dgm:prSet presAssocID="{66706F54-FEA1-4209-82E3-853A0D8ED941}" presName="connTx" presStyleLbl="parChTrans1D2" presStyleIdx="4" presStyleCnt="8"/>
      <dgm:spPr/>
      <dgm:t>
        <a:bodyPr/>
        <a:lstStyle/>
        <a:p>
          <a:endParaRPr lang="cs-CZ"/>
        </a:p>
      </dgm:t>
    </dgm:pt>
    <dgm:pt modelId="{57934631-47B7-4AB9-8367-0DC05EB6C23D}" type="pres">
      <dgm:prSet presAssocID="{00DA5825-ACD4-4A7B-87AE-0AAD1500C8FD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BB7272-28AF-461F-9B45-8A4CEEDED3E3}" type="pres">
      <dgm:prSet presAssocID="{2ABEBD05-0C4C-4040-9A1A-A3B29F40F5AE}" presName="Name9" presStyleLbl="parChTrans1D2" presStyleIdx="5" presStyleCnt="8"/>
      <dgm:spPr/>
      <dgm:t>
        <a:bodyPr/>
        <a:lstStyle/>
        <a:p>
          <a:endParaRPr lang="cs-CZ"/>
        </a:p>
      </dgm:t>
    </dgm:pt>
    <dgm:pt modelId="{66D70D7D-B5E4-43C4-B030-E9FC12CF504D}" type="pres">
      <dgm:prSet presAssocID="{2ABEBD05-0C4C-4040-9A1A-A3B29F40F5AE}" presName="connTx" presStyleLbl="parChTrans1D2" presStyleIdx="5" presStyleCnt="8"/>
      <dgm:spPr/>
      <dgm:t>
        <a:bodyPr/>
        <a:lstStyle/>
        <a:p>
          <a:endParaRPr lang="cs-CZ"/>
        </a:p>
      </dgm:t>
    </dgm:pt>
    <dgm:pt modelId="{3FEDBED1-1A82-4A53-B8AE-733823A169A0}" type="pres">
      <dgm:prSet presAssocID="{EFD7AF42-8A05-4205-8EB2-045A9DD295EC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9E0DC7-32EA-4868-A905-EBCBCFBD1641}" type="pres">
      <dgm:prSet presAssocID="{34F9E124-52AD-4720-87CD-51AF386C65AF}" presName="Name9" presStyleLbl="parChTrans1D2" presStyleIdx="6" presStyleCnt="8"/>
      <dgm:spPr/>
      <dgm:t>
        <a:bodyPr/>
        <a:lstStyle/>
        <a:p>
          <a:endParaRPr lang="cs-CZ"/>
        </a:p>
      </dgm:t>
    </dgm:pt>
    <dgm:pt modelId="{3AC66FE7-5AFE-4DC7-A838-05BAF127B2F2}" type="pres">
      <dgm:prSet presAssocID="{34F9E124-52AD-4720-87CD-51AF386C65AF}" presName="connTx" presStyleLbl="parChTrans1D2" presStyleIdx="6" presStyleCnt="8"/>
      <dgm:spPr/>
      <dgm:t>
        <a:bodyPr/>
        <a:lstStyle/>
        <a:p>
          <a:endParaRPr lang="cs-CZ"/>
        </a:p>
      </dgm:t>
    </dgm:pt>
    <dgm:pt modelId="{B54C581E-99D4-426C-A4B5-A70359E39EBC}" type="pres">
      <dgm:prSet presAssocID="{7510A501-543B-45D4-B6C1-A6C0FCBDD4D1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583356-08A7-4464-926F-02CF18B05087}" type="pres">
      <dgm:prSet presAssocID="{E14944E3-DD7B-4BEC-8B34-EFF38A35E298}" presName="Name9" presStyleLbl="parChTrans1D2" presStyleIdx="7" presStyleCnt="8"/>
      <dgm:spPr/>
      <dgm:t>
        <a:bodyPr/>
        <a:lstStyle/>
        <a:p>
          <a:endParaRPr lang="cs-CZ"/>
        </a:p>
      </dgm:t>
    </dgm:pt>
    <dgm:pt modelId="{34A766B7-A924-448D-86ED-63180152529B}" type="pres">
      <dgm:prSet presAssocID="{E14944E3-DD7B-4BEC-8B34-EFF38A35E298}" presName="connTx" presStyleLbl="parChTrans1D2" presStyleIdx="7" presStyleCnt="8"/>
      <dgm:spPr/>
      <dgm:t>
        <a:bodyPr/>
        <a:lstStyle/>
        <a:p>
          <a:endParaRPr lang="cs-CZ"/>
        </a:p>
      </dgm:t>
    </dgm:pt>
    <dgm:pt modelId="{D936294E-50A5-4D11-B441-0BCAF1AD7C1A}" type="pres">
      <dgm:prSet presAssocID="{A0AD429C-F279-4D6E-8850-EDCE383E87F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14AE75-3749-4BD8-A050-32472A6BAF20}" type="presOf" srcId="{C5F60114-8714-440B-A8CE-8DF0F8CD0704}" destId="{E9512E8B-73AB-457A-A389-D7116F798987}" srcOrd="0" destOrd="0" presId="urn:microsoft.com/office/officeart/2005/8/layout/radial1"/>
    <dgm:cxn modelId="{A3AD09DD-8353-4098-9D0F-C77B20F7C6D5}" type="presOf" srcId="{34F9E124-52AD-4720-87CD-51AF386C65AF}" destId="{3AC66FE7-5AFE-4DC7-A838-05BAF127B2F2}" srcOrd="1" destOrd="0" presId="urn:microsoft.com/office/officeart/2005/8/layout/radial1"/>
    <dgm:cxn modelId="{376E292E-9C32-435E-A9DD-690D9A561B17}" type="presOf" srcId="{87F22025-3190-42D3-A8BE-259B2E7377E3}" destId="{6DF00909-6A22-45F0-B61E-3B6982DB4A74}" srcOrd="1" destOrd="0" presId="urn:microsoft.com/office/officeart/2005/8/layout/radial1"/>
    <dgm:cxn modelId="{A70E9847-5D6E-48F6-9918-6205E8C1EB05}" type="presOf" srcId="{FF8A6B38-1DDD-4BC6-A499-DC7E4D8A8B04}" destId="{3774C176-A9EA-4610-AD04-EED1E5430113}" srcOrd="0" destOrd="0" presId="urn:microsoft.com/office/officeart/2005/8/layout/radial1"/>
    <dgm:cxn modelId="{44900067-8265-4826-B8EE-A9FFC6DC8AD6}" type="presOf" srcId="{E9BFE00B-D592-48FC-8C63-2DF8A236962F}" destId="{38248DBB-B6A8-469C-8A9D-58FBA26BA9C0}" srcOrd="0" destOrd="0" presId="urn:microsoft.com/office/officeart/2005/8/layout/radial1"/>
    <dgm:cxn modelId="{50FD05D6-E6BE-4A6E-A6CE-044A3E7EB962}" type="presOf" srcId="{E14944E3-DD7B-4BEC-8B34-EFF38A35E298}" destId="{9C583356-08A7-4464-926F-02CF18B05087}" srcOrd="0" destOrd="0" presId="urn:microsoft.com/office/officeart/2005/8/layout/radial1"/>
    <dgm:cxn modelId="{4B511EE6-0965-42FA-806B-544607E77DAC}" type="presOf" srcId="{4D7288EE-C5ED-468A-8DF5-44D53AA0B2FD}" destId="{C810F726-1761-4160-BF84-041B19D71A7D}" srcOrd="0" destOrd="0" presId="urn:microsoft.com/office/officeart/2005/8/layout/radial1"/>
    <dgm:cxn modelId="{4F01FF94-FEB3-4AE4-AE25-6C37257A08B6}" type="presOf" srcId="{E9BFE00B-D592-48FC-8C63-2DF8A236962F}" destId="{63AA87F3-8BEB-402B-91C6-EE61E6B0B69F}" srcOrd="1" destOrd="0" presId="urn:microsoft.com/office/officeart/2005/8/layout/radial1"/>
    <dgm:cxn modelId="{D456C61A-28A5-45A4-97B1-B9EFDF442CBD}" srcId="{FF8A6B38-1DDD-4BC6-A499-DC7E4D8A8B04}" destId="{431CDD0D-4FDE-4D98-BD3A-788041D3BC7F}" srcOrd="0" destOrd="0" parTransId="{47E95A1D-FB08-469D-BA07-F34E1F96316E}" sibTransId="{00CE05E9-AAAA-48E4-AA61-C904D841FC94}"/>
    <dgm:cxn modelId="{865CE593-FF16-44C3-90CF-9D762AB749E3}" type="presOf" srcId="{431CDD0D-4FDE-4D98-BD3A-788041D3BC7F}" destId="{4C134CBB-11F4-4FBB-85E4-12D71DCECF94}" srcOrd="0" destOrd="0" presId="urn:microsoft.com/office/officeart/2005/8/layout/radial1"/>
    <dgm:cxn modelId="{99B6BD46-ED01-41B3-A8D9-D7D4830BC4AC}" type="presOf" srcId="{00DA5825-ACD4-4A7B-87AE-0AAD1500C8FD}" destId="{57934631-47B7-4AB9-8367-0DC05EB6C23D}" srcOrd="0" destOrd="0" presId="urn:microsoft.com/office/officeart/2005/8/layout/radial1"/>
    <dgm:cxn modelId="{FFF976CF-75A6-48C6-AC9B-4C3108AAF968}" type="presOf" srcId="{4022B1F4-8821-40DA-B45C-76F252ACF34D}" destId="{53694FF3-CF10-4DAA-92C5-D46E76375CB7}" srcOrd="0" destOrd="0" presId="urn:microsoft.com/office/officeart/2005/8/layout/radial1"/>
    <dgm:cxn modelId="{EA5846D2-81A4-4556-BBA3-99E380F0428E}" srcId="{431CDD0D-4FDE-4D98-BD3A-788041D3BC7F}" destId="{9DCC199E-9759-4D51-AC10-260D4A5CEBC0}" srcOrd="3" destOrd="0" parTransId="{4CE227E8-05E4-4377-AFA0-625E791AA1DC}" sibTransId="{8A3FBD9D-CA75-4042-BCBC-10242773FA5D}"/>
    <dgm:cxn modelId="{1496115B-3131-47EF-94A9-DB52E993BE80}" srcId="{431CDD0D-4FDE-4D98-BD3A-788041D3BC7F}" destId="{AB69C531-0962-4888-9FF9-708779C83AEA}" srcOrd="1" destOrd="0" parTransId="{87F22025-3190-42D3-A8BE-259B2E7377E3}" sibTransId="{47F8AC13-10C8-4351-A84B-565D700035E8}"/>
    <dgm:cxn modelId="{F2D3E61A-9131-4308-831F-5D95C9D72609}" type="presOf" srcId="{9DCC199E-9759-4D51-AC10-260D4A5CEBC0}" destId="{E8041BD3-9E8E-4177-A7D7-670F54C13B49}" srcOrd="0" destOrd="0" presId="urn:microsoft.com/office/officeart/2005/8/layout/radial1"/>
    <dgm:cxn modelId="{9CEAE4D7-9A44-44BF-AB2D-60C91C8E8C27}" type="presOf" srcId="{34F9E124-52AD-4720-87CD-51AF386C65AF}" destId="{229E0DC7-32EA-4868-A905-EBCBCFBD1641}" srcOrd="0" destOrd="0" presId="urn:microsoft.com/office/officeart/2005/8/layout/radial1"/>
    <dgm:cxn modelId="{BBE41019-738A-4D06-B656-2859EAE60969}" srcId="{431CDD0D-4FDE-4D98-BD3A-788041D3BC7F}" destId="{A0AD429C-F279-4D6E-8850-EDCE383E87FE}" srcOrd="7" destOrd="0" parTransId="{E14944E3-DD7B-4BEC-8B34-EFF38A35E298}" sibTransId="{321F5716-AEFE-4CC7-A7ED-DF7187541443}"/>
    <dgm:cxn modelId="{7BF1251B-CDAD-4B15-9415-9C42307B0DA8}" type="presOf" srcId="{66706F54-FEA1-4209-82E3-853A0D8ED941}" destId="{30E28979-D384-4232-819D-DA3B24B7BF19}" srcOrd="0" destOrd="0" presId="urn:microsoft.com/office/officeart/2005/8/layout/radial1"/>
    <dgm:cxn modelId="{2274F065-7796-49B3-825D-97E259CF94D2}" type="presOf" srcId="{2ABEBD05-0C4C-4040-9A1A-A3B29F40F5AE}" destId="{2ABB7272-28AF-461F-9B45-8A4CEEDED3E3}" srcOrd="0" destOrd="0" presId="urn:microsoft.com/office/officeart/2005/8/layout/radial1"/>
    <dgm:cxn modelId="{44FEDDA6-8A19-4F19-B952-9FDDFE1CBBAE}" type="presOf" srcId="{66706F54-FEA1-4209-82E3-853A0D8ED941}" destId="{E9B77D3E-E392-4E29-9E58-D9D17430832E}" srcOrd="1" destOrd="0" presId="urn:microsoft.com/office/officeart/2005/8/layout/radial1"/>
    <dgm:cxn modelId="{49B3406D-2F0B-4725-8BEB-A23937D01901}" type="presOf" srcId="{4CE227E8-05E4-4377-AFA0-625E791AA1DC}" destId="{83685E27-CCCA-481B-89EF-8C84C630901A}" srcOrd="0" destOrd="0" presId="urn:microsoft.com/office/officeart/2005/8/layout/radial1"/>
    <dgm:cxn modelId="{1CCF3DD3-5154-40BC-A73F-69BF9BDFDCC5}" type="presOf" srcId="{2ABEBD05-0C4C-4040-9A1A-A3B29F40F5AE}" destId="{66D70D7D-B5E4-43C4-B030-E9FC12CF504D}" srcOrd="1" destOrd="0" presId="urn:microsoft.com/office/officeart/2005/8/layout/radial1"/>
    <dgm:cxn modelId="{3EC840BF-29FF-4C7B-9786-9C9693C54547}" type="presOf" srcId="{AB69C531-0962-4888-9FF9-708779C83AEA}" destId="{69DCC99D-2617-4305-8EAC-320BF85DB310}" srcOrd="0" destOrd="0" presId="urn:microsoft.com/office/officeart/2005/8/layout/radial1"/>
    <dgm:cxn modelId="{3FA53473-EA16-46E5-AF81-281DDFC02D9C}" type="presOf" srcId="{4CE227E8-05E4-4377-AFA0-625E791AA1DC}" destId="{C3F87504-E95A-4D89-AB82-978A7DD3636F}" srcOrd="1" destOrd="0" presId="urn:microsoft.com/office/officeart/2005/8/layout/radial1"/>
    <dgm:cxn modelId="{B58BAFCA-3D32-460D-B5BA-DF025CA3A1B6}" type="presOf" srcId="{C5F60114-8714-440B-A8CE-8DF0F8CD0704}" destId="{92AADA6F-3867-4664-A4ED-40424D876BAD}" srcOrd="1" destOrd="0" presId="urn:microsoft.com/office/officeart/2005/8/layout/radial1"/>
    <dgm:cxn modelId="{82DA13C1-E199-4B7D-9E61-B8326D361E82}" type="presOf" srcId="{A0AD429C-F279-4D6E-8850-EDCE383E87FE}" destId="{D936294E-50A5-4D11-B441-0BCAF1AD7C1A}" srcOrd="0" destOrd="0" presId="urn:microsoft.com/office/officeart/2005/8/layout/radial1"/>
    <dgm:cxn modelId="{FB57D6F1-1148-491C-A87A-BA9F51FFED9B}" type="presOf" srcId="{7510A501-543B-45D4-B6C1-A6C0FCBDD4D1}" destId="{B54C581E-99D4-426C-A4B5-A70359E39EBC}" srcOrd="0" destOrd="0" presId="urn:microsoft.com/office/officeart/2005/8/layout/radial1"/>
    <dgm:cxn modelId="{CE4073DC-A6BC-4E43-BF38-26F03EAB2F0C}" srcId="{431CDD0D-4FDE-4D98-BD3A-788041D3BC7F}" destId="{4D7288EE-C5ED-468A-8DF5-44D53AA0B2FD}" srcOrd="0" destOrd="0" parTransId="{C5F60114-8714-440B-A8CE-8DF0F8CD0704}" sibTransId="{9C3C9A43-D1DD-445B-8F84-6C3F2B1DE70F}"/>
    <dgm:cxn modelId="{2CE88522-7E4A-4009-9E9B-694787F99D91}" type="presOf" srcId="{87F22025-3190-42D3-A8BE-259B2E7377E3}" destId="{B2187E73-2984-44FB-9844-7AED4BBC4F92}" srcOrd="0" destOrd="0" presId="urn:microsoft.com/office/officeart/2005/8/layout/radial1"/>
    <dgm:cxn modelId="{6ED7E6FB-BEB8-41A2-9665-ED66917D28B9}" srcId="{431CDD0D-4FDE-4D98-BD3A-788041D3BC7F}" destId="{00DA5825-ACD4-4A7B-87AE-0AAD1500C8FD}" srcOrd="4" destOrd="0" parTransId="{66706F54-FEA1-4209-82E3-853A0D8ED941}" sibTransId="{080F189B-64EF-49BF-8860-757A473E0763}"/>
    <dgm:cxn modelId="{4A6F694C-26EC-4FBD-B1D0-F2900DDD6C59}" srcId="{431CDD0D-4FDE-4D98-BD3A-788041D3BC7F}" destId="{4022B1F4-8821-40DA-B45C-76F252ACF34D}" srcOrd="2" destOrd="0" parTransId="{E9BFE00B-D592-48FC-8C63-2DF8A236962F}" sibTransId="{37A43E29-7282-401C-A4AA-5277F4B97E01}"/>
    <dgm:cxn modelId="{478F9262-8F75-405E-9991-DABC1716AB51}" type="presOf" srcId="{E14944E3-DD7B-4BEC-8B34-EFF38A35E298}" destId="{34A766B7-A924-448D-86ED-63180152529B}" srcOrd="1" destOrd="0" presId="urn:microsoft.com/office/officeart/2005/8/layout/radial1"/>
    <dgm:cxn modelId="{EE78718D-C6DE-4726-ACDC-2782BE79EC2C}" srcId="{431CDD0D-4FDE-4D98-BD3A-788041D3BC7F}" destId="{7510A501-543B-45D4-B6C1-A6C0FCBDD4D1}" srcOrd="6" destOrd="0" parTransId="{34F9E124-52AD-4720-87CD-51AF386C65AF}" sibTransId="{5985495A-92F8-473E-B8C1-4F58B2FF5313}"/>
    <dgm:cxn modelId="{6AEC4CED-0CBF-4780-8803-3D250A5338A5}" srcId="{431CDD0D-4FDE-4D98-BD3A-788041D3BC7F}" destId="{EFD7AF42-8A05-4205-8EB2-045A9DD295EC}" srcOrd="5" destOrd="0" parTransId="{2ABEBD05-0C4C-4040-9A1A-A3B29F40F5AE}" sibTransId="{09CD64C7-0E9B-46B6-B671-4BEB37A563D3}"/>
    <dgm:cxn modelId="{7B25353A-137C-4844-8CA8-54B57143F3E5}" type="presOf" srcId="{EFD7AF42-8A05-4205-8EB2-045A9DD295EC}" destId="{3FEDBED1-1A82-4A53-B8AE-733823A169A0}" srcOrd="0" destOrd="0" presId="urn:microsoft.com/office/officeart/2005/8/layout/radial1"/>
    <dgm:cxn modelId="{D40D296B-65C4-431E-8CF6-A041661C5361}" type="presParOf" srcId="{3774C176-A9EA-4610-AD04-EED1E5430113}" destId="{4C134CBB-11F4-4FBB-85E4-12D71DCECF94}" srcOrd="0" destOrd="0" presId="urn:microsoft.com/office/officeart/2005/8/layout/radial1"/>
    <dgm:cxn modelId="{B0B1A17E-9658-4CCB-8ECD-26F320BE2955}" type="presParOf" srcId="{3774C176-A9EA-4610-AD04-EED1E5430113}" destId="{E9512E8B-73AB-457A-A389-D7116F798987}" srcOrd="1" destOrd="0" presId="urn:microsoft.com/office/officeart/2005/8/layout/radial1"/>
    <dgm:cxn modelId="{D7F2DB43-84C5-4407-BCD8-903EF713B9EF}" type="presParOf" srcId="{E9512E8B-73AB-457A-A389-D7116F798987}" destId="{92AADA6F-3867-4664-A4ED-40424D876BAD}" srcOrd="0" destOrd="0" presId="urn:microsoft.com/office/officeart/2005/8/layout/radial1"/>
    <dgm:cxn modelId="{06A49DEA-B549-4A34-8090-AE8D223FDFC7}" type="presParOf" srcId="{3774C176-A9EA-4610-AD04-EED1E5430113}" destId="{C810F726-1761-4160-BF84-041B19D71A7D}" srcOrd="2" destOrd="0" presId="urn:microsoft.com/office/officeart/2005/8/layout/radial1"/>
    <dgm:cxn modelId="{14637F2B-CA0C-4DCE-9DA4-30037CECB033}" type="presParOf" srcId="{3774C176-A9EA-4610-AD04-EED1E5430113}" destId="{B2187E73-2984-44FB-9844-7AED4BBC4F92}" srcOrd="3" destOrd="0" presId="urn:microsoft.com/office/officeart/2005/8/layout/radial1"/>
    <dgm:cxn modelId="{DF16BDED-F561-4591-82AA-3FCA7B43C6DB}" type="presParOf" srcId="{B2187E73-2984-44FB-9844-7AED4BBC4F92}" destId="{6DF00909-6A22-45F0-B61E-3B6982DB4A74}" srcOrd="0" destOrd="0" presId="urn:microsoft.com/office/officeart/2005/8/layout/radial1"/>
    <dgm:cxn modelId="{641BB5EF-AD5A-462C-872C-548F6433B094}" type="presParOf" srcId="{3774C176-A9EA-4610-AD04-EED1E5430113}" destId="{69DCC99D-2617-4305-8EAC-320BF85DB310}" srcOrd="4" destOrd="0" presId="urn:microsoft.com/office/officeart/2005/8/layout/radial1"/>
    <dgm:cxn modelId="{4CFADDF3-2656-423A-86A2-6F6A095A9330}" type="presParOf" srcId="{3774C176-A9EA-4610-AD04-EED1E5430113}" destId="{38248DBB-B6A8-469C-8A9D-58FBA26BA9C0}" srcOrd="5" destOrd="0" presId="urn:microsoft.com/office/officeart/2005/8/layout/radial1"/>
    <dgm:cxn modelId="{EA0052D4-290E-469C-A4EE-3E788C009C27}" type="presParOf" srcId="{38248DBB-B6A8-469C-8A9D-58FBA26BA9C0}" destId="{63AA87F3-8BEB-402B-91C6-EE61E6B0B69F}" srcOrd="0" destOrd="0" presId="urn:microsoft.com/office/officeart/2005/8/layout/radial1"/>
    <dgm:cxn modelId="{6B4BA380-AFE0-4276-B623-3419E476F5F2}" type="presParOf" srcId="{3774C176-A9EA-4610-AD04-EED1E5430113}" destId="{53694FF3-CF10-4DAA-92C5-D46E76375CB7}" srcOrd="6" destOrd="0" presId="urn:microsoft.com/office/officeart/2005/8/layout/radial1"/>
    <dgm:cxn modelId="{4AE6AD31-7E67-423C-8866-0D930E1BCB4D}" type="presParOf" srcId="{3774C176-A9EA-4610-AD04-EED1E5430113}" destId="{83685E27-CCCA-481B-89EF-8C84C630901A}" srcOrd="7" destOrd="0" presId="urn:microsoft.com/office/officeart/2005/8/layout/radial1"/>
    <dgm:cxn modelId="{6B0F4259-4E32-40CE-9741-77179F6FA1F8}" type="presParOf" srcId="{83685E27-CCCA-481B-89EF-8C84C630901A}" destId="{C3F87504-E95A-4D89-AB82-978A7DD3636F}" srcOrd="0" destOrd="0" presId="urn:microsoft.com/office/officeart/2005/8/layout/radial1"/>
    <dgm:cxn modelId="{70C0F6C7-0358-4C3B-85D1-FF20B9A07855}" type="presParOf" srcId="{3774C176-A9EA-4610-AD04-EED1E5430113}" destId="{E8041BD3-9E8E-4177-A7D7-670F54C13B49}" srcOrd="8" destOrd="0" presId="urn:microsoft.com/office/officeart/2005/8/layout/radial1"/>
    <dgm:cxn modelId="{CF0193DE-CA2C-44F5-8827-B67F502ABCA2}" type="presParOf" srcId="{3774C176-A9EA-4610-AD04-EED1E5430113}" destId="{30E28979-D384-4232-819D-DA3B24B7BF19}" srcOrd="9" destOrd="0" presId="urn:microsoft.com/office/officeart/2005/8/layout/radial1"/>
    <dgm:cxn modelId="{586D98DC-F23B-4108-8632-2A886200F1FC}" type="presParOf" srcId="{30E28979-D384-4232-819D-DA3B24B7BF19}" destId="{E9B77D3E-E392-4E29-9E58-D9D17430832E}" srcOrd="0" destOrd="0" presId="urn:microsoft.com/office/officeart/2005/8/layout/radial1"/>
    <dgm:cxn modelId="{55F0B2DA-BE4D-48AE-9491-C9EC82CAA441}" type="presParOf" srcId="{3774C176-A9EA-4610-AD04-EED1E5430113}" destId="{57934631-47B7-4AB9-8367-0DC05EB6C23D}" srcOrd="10" destOrd="0" presId="urn:microsoft.com/office/officeart/2005/8/layout/radial1"/>
    <dgm:cxn modelId="{14F17461-5DDD-4A08-AB82-E9153A1C80DA}" type="presParOf" srcId="{3774C176-A9EA-4610-AD04-EED1E5430113}" destId="{2ABB7272-28AF-461F-9B45-8A4CEEDED3E3}" srcOrd="11" destOrd="0" presId="urn:microsoft.com/office/officeart/2005/8/layout/radial1"/>
    <dgm:cxn modelId="{A7870C5E-28A8-48A6-8E63-F6CF044286C2}" type="presParOf" srcId="{2ABB7272-28AF-461F-9B45-8A4CEEDED3E3}" destId="{66D70D7D-B5E4-43C4-B030-E9FC12CF504D}" srcOrd="0" destOrd="0" presId="urn:microsoft.com/office/officeart/2005/8/layout/radial1"/>
    <dgm:cxn modelId="{F9C3986E-18F8-4A66-AF8A-F3F9E7AC06AE}" type="presParOf" srcId="{3774C176-A9EA-4610-AD04-EED1E5430113}" destId="{3FEDBED1-1A82-4A53-B8AE-733823A169A0}" srcOrd="12" destOrd="0" presId="urn:microsoft.com/office/officeart/2005/8/layout/radial1"/>
    <dgm:cxn modelId="{41F9864E-0D2A-4252-A173-EB2504302C35}" type="presParOf" srcId="{3774C176-A9EA-4610-AD04-EED1E5430113}" destId="{229E0DC7-32EA-4868-A905-EBCBCFBD1641}" srcOrd="13" destOrd="0" presId="urn:microsoft.com/office/officeart/2005/8/layout/radial1"/>
    <dgm:cxn modelId="{9CD447EA-DB37-41F1-924F-3C135E060F1E}" type="presParOf" srcId="{229E0DC7-32EA-4868-A905-EBCBCFBD1641}" destId="{3AC66FE7-5AFE-4DC7-A838-05BAF127B2F2}" srcOrd="0" destOrd="0" presId="urn:microsoft.com/office/officeart/2005/8/layout/radial1"/>
    <dgm:cxn modelId="{94B79A8A-B6FC-482E-BBEA-EEB8A1D60E9D}" type="presParOf" srcId="{3774C176-A9EA-4610-AD04-EED1E5430113}" destId="{B54C581E-99D4-426C-A4B5-A70359E39EBC}" srcOrd="14" destOrd="0" presId="urn:microsoft.com/office/officeart/2005/8/layout/radial1"/>
    <dgm:cxn modelId="{89FD4666-0577-4251-944C-9E9F13AA6F4D}" type="presParOf" srcId="{3774C176-A9EA-4610-AD04-EED1E5430113}" destId="{9C583356-08A7-4464-926F-02CF18B05087}" srcOrd="15" destOrd="0" presId="urn:microsoft.com/office/officeart/2005/8/layout/radial1"/>
    <dgm:cxn modelId="{ACFC3935-06F3-47DF-A2BE-3CBF8C49E5DB}" type="presParOf" srcId="{9C583356-08A7-4464-926F-02CF18B05087}" destId="{34A766B7-A924-448D-86ED-63180152529B}" srcOrd="0" destOrd="0" presId="urn:microsoft.com/office/officeart/2005/8/layout/radial1"/>
    <dgm:cxn modelId="{453F5CAC-A031-416D-8D3D-BC200A5B2261}" type="presParOf" srcId="{3774C176-A9EA-4610-AD04-EED1E5430113}" destId="{D936294E-50A5-4D11-B441-0BCAF1AD7C1A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Kateřina Křížová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VY_32_INOVACE_01_02 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Vyjmenovaná slova 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ČÍSLO PROJEKTU</a:t>
          </a:r>
          <a:r>
            <a:rPr lang="cs-CZ" sz="1200" kern="1200" dirty="0" smtClean="0"/>
            <a:t>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134CBB-11F4-4FBB-85E4-12D71DCECF94}">
      <dsp:nvSpPr>
        <dsp:cNvPr id="0" name=""/>
        <dsp:cNvSpPr/>
      </dsp:nvSpPr>
      <dsp:spPr>
        <a:xfrm>
          <a:off x="3073276" y="1877095"/>
          <a:ext cx="1092447" cy="10924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Vyjmenovaná slova</a:t>
          </a:r>
          <a:endParaRPr lang="cs-CZ" sz="900" kern="1200" dirty="0"/>
        </a:p>
      </dsp:txBody>
      <dsp:txXfrm>
        <a:off x="3233261" y="2037080"/>
        <a:ext cx="772477" cy="772477"/>
      </dsp:txXfrm>
    </dsp:sp>
    <dsp:sp modelId="{E9512E8B-73AB-457A-A389-D7116F798987}">
      <dsp:nvSpPr>
        <dsp:cNvPr id="0" name=""/>
        <dsp:cNvSpPr/>
      </dsp:nvSpPr>
      <dsp:spPr>
        <a:xfrm rot="16242242">
          <a:off x="3238638" y="1471189"/>
          <a:ext cx="784790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84790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11413" y="1465151"/>
        <a:ext cx="39239" cy="39239"/>
      </dsp:txXfrm>
    </dsp:sp>
    <dsp:sp modelId="{C810F726-1761-4160-BF84-041B19D71A7D}">
      <dsp:nvSpPr>
        <dsp:cNvPr id="0" name=""/>
        <dsp:cNvSpPr/>
      </dsp:nvSpPr>
      <dsp:spPr>
        <a:xfrm>
          <a:off x="3096342" y="0"/>
          <a:ext cx="1092447" cy="10924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1" action="ppaction://hlinkpres?slideindex=1&amp;slidetitle="/>
            </a:rPr>
            <a:t>b</a:t>
          </a:r>
          <a:endParaRPr lang="cs-CZ" sz="5300" kern="1200" dirty="0"/>
        </a:p>
      </dsp:txBody>
      <dsp:txXfrm>
        <a:off x="3256327" y="159985"/>
        <a:ext cx="772477" cy="772477"/>
      </dsp:txXfrm>
    </dsp:sp>
    <dsp:sp modelId="{B2187E73-2984-44FB-9844-7AED4BBC4F92}">
      <dsp:nvSpPr>
        <dsp:cNvPr id="0" name=""/>
        <dsp:cNvSpPr/>
      </dsp:nvSpPr>
      <dsp:spPr>
        <a:xfrm rot="18900000">
          <a:off x="3893666" y="1752933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57171" y="1747383"/>
        <a:ext cx="38263" cy="38263"/>
      </dsp:txXfrm>
    </dsp:sp>
    <dsp:sp modelId="{69DCC99D-2617-4305-8EAC-320BF85DB310}">
      <dsp:nvSpPr>
        <dsp:cNvPr id="0" name=""/>
        <dsp:cNvSpPr/>
      </dsp:nvSpPr>
      <dsp:spPr>
        <a:xfrm>
          <a:off x="4386883" y="563488"/>
          <a:ext cx="1092447" cy="1092447"/>
        </a:xfrm>
        <a:prstGeom prst="ellipse">
          <a:avLst/>
        </a:prstGeom>
        <a:solidFill>
          <a:schemeClr val="accent2">
            <a:hueOff val="-2315366"/>
            <a:satOff val="4762"/>
            <a:lumOff val="-364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2" action="ppaction://hlinkpres?slideindex=1&amp;slidetitle="/>
            </a:rPr>
            <a:t>f</a:t>
          </a:r>
          <a:endParaRPr lang="cs-CZ" sz="5300" kern="1200" dirty="0"/>
        </a:p>
      </dsp:txBody>
      <dsp:txXfrm>
        <a:off x="4546868" y="723473"/>
        <a:ext cx="772477" cy="772477"/>
      </dsp:txXfrm>
    </dsp:sp>
    <dsp:sp modelId="{38248DBB-B6A8-469C-8A9D-58FBA26BA9C0}">
      <dsp:nvSpPr>
        <dsp:cNvPr id="0" name=""/>
        <dsp:cNvSpPr/>
      </dsp:nvSpPr>
      <dsp:spPr>
        <a:xfrm>
          <a:off x="4165723" y="2409736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529228" y="2404187"/>
        <a:ext cx="38263" cy="38263"/>
      </dsp:txXfrm>
    </dsp:sp>
    <dsp:sp modelId="{53694FF3-CF10-4DAA-92C5-D46E76375CB7}">
      <dsp:nvSpPr>
        <dsp:cNvPr id="0" name=""/>
        <dsp:cNvSpPr/>
      </dsp:nvSpPr>
      <dsp:spPr>
        <a:xfrm>
          <a:off x="4930997" y="1877095"/>
          <a:ext cx="1092447" cy="1092447"/>
        </a:xfrm>
        <a:prstGeom prst="ellipse">
          <a:avLst/>
        </a:prstGeom>
        <a:solidFill>
          <a:schemeClr val="accent2">
            <a:hueOff val="-4630732"/>
            <a:satOff val="9524"/>
            <a:lumOff val="-728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3" action="ppaction://hlinkpres?slideindex=1&amp;slidetitle="/>
            </a:rPr>
            <a:t>l</a:t>
          </a:r>
          <a:endParaRPr lang="cs-CZ" sz="5300" kern="1200" dirty="0"/>
        </a:p>
      </dsp:txBody>
      <dsp:txXfrm>
        <a:off x="5090982" y="2037080"/>
        <a:ext cx="772477" cy="772477"/>
      </dsp:txXfrm>
    </dsp:sp>
    <dsp:sp modelId="{83685E27-CCCA-481B-89EF-8C84C630901A}">
      <dsp:nvSpPr>
        <dsp:cNvPr id="0" name=""/>
        <dsp:cNvSpPr/>
      </dsp:nvSpPr>
      <dsp:spPr>
        <a:xfrm rot="2700000">
          <a:off x="3893666" y="3066540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57171" y="3060990"/>
        <a:ext cx="38263" cy="38263"/>
      </dsp:txXfrm>
    </dsp:sp>
    <dsp:sp modelId="{E8041BD3-9E8E-4177-A7D7-670F54C13B49}">
      <dsp:nvSpPr>
        <dsp:cNvPr id="0" name=""/>
        <dsp:cNvSpPr/>
      </dsp:nvSpPr>
      <dsp:spPr>
        <a:xfrm>
          <a:off x="4386883" y="3190702"/>
          <a:ext cx="1092447" cy="1092447"/>
        </a:xfrm>
        <a:prstGeom prst="ellipse">
          <a:avLst/>
        </a:prstGeom>
        <a:solidFill>
          <a:schemeClr val="accent2">
            <a:hueOff val="-6946097"/>
            <a:satOff val="14286"/>
            <a:lumOff val="-1092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smtClean="0">
              <a:hlinkClick xmlns:r="http://schemas.openxmlformats.org/officeDocument/2006/relationships" r:id="rId4" action="ppaction://hlinkpres?slideindex=1&amp;slidetitle="/>
            </a:rPr>
            <a:t>m</a:t>
          </a:r>
          <a:endParaRPr lang="cs-CZ" sz="5300" kern="1200" dirty="0"/>
        </a:p>
      </dsp:txBody>
      <dsp:txXfrm>
        <a:off x="4546868" y="3350687"/>
        <a:ext cx="772477" cy="772477"/>
      </dsp:txXfrm>
    </dsp:sp>
    <dsp:sp modelId="{30E28979-D384-4232-819D-DA3B24B7BF19}">
      <dsp:nvSpPr>
        <dsp:cNvPr id="0" name=""/>
        <dsp:cNvSpPr/>
      </dsp:nvSpPr>
      <dsp:spPr>
        <a:xfrm rot="5400000">
          <a:off x="3236862" y="3338597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00368" y="3333047"/>
        <a:ext cx="38263" cy="38263"/>
      </dsp:txXfrm>
    </dsp:sp>
    <dsp:sp modelId="{57934631-47B7-4AB9-8367-0DC05EB6C23D}">
      <dsp:nvSpPr>
        <dsp:cNvPr id="0" name=""/>
        <dsp:cNvSpPr/>
      </dsp:nvSpPr>
      <dsp:spPr>
        <a:xfrm>
          <a:off x="3073276" y="3734816"/>
          <a:ext cx="1092447" cy="1092447"/>
        </a:xfrm>
        <a:prstGeom prst="ellipse">
          <a:avLst/>
        </a:prstGeom>
        <a:solidFill>
          <a:schemeClr val="accent2">
            <a:hueOff val="-9261464"/>
            <a:satOff val="19048"/>
            <a:lumOff val="-1457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5" action="ppaction://hlinkpres?slideindex=1&amp;slidetitle="/>
            </a:rPr>
            <a:t>p</a:t>
          </a:r>
          <a:endParaRPr lang="cs-CZ" sz="5300" kern="1200" dirty="0"/>
        </a:p>
      </dsp:txBody>
      <dsp:txXfrm>
        <a:off x="3233261" y="3894801"/>
        <a:ext cx="772477" cy="772477"/>
      </dsp:txXfrm>
    </dsp:sp>
    <dsp:sp modelId="{2ABB7272-28AF-461F-9B45-8A4CEEDED3E3}">
      <dsp:nvSpPr>
        <dsp:cNvPr id="0" name=""/>
        <dsp:cNvSpPr/>
      </dsp:nvSpPr>
      <dsp:spPr>
        <a:xfrm rot="8100000">
          <a:off x="2580059" y="3066540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943564" y="3060990"/>
        <a:ext cx="38263" cy="38263"/>
      </dsp:txXfrm>
    </dsp:sp>
    <dsp:sp modelId="{3FEDBED1-1A82-4A53-B8AE-733823A169A0}">
      <dsp:nvSpPr>
        <dsp:cNvPr id="0" name=""/>
        <dsp:cNvSpPr/>
      </dsp:nvSpPr>
      <dsp:spPr>
        <a:xfrm>
          <a:off x="1759669" y="3190702"/>
          <a:ext cx="1092447" cy="1092447"/>
        </a:xfrm>
        <a:prstGeom prst="ellipse">
          <a:avLst/>
        </a:prstGeom>
        <a:solidFill>
          <a:schemeClr val="accent2">
            <a:hueOff val="-11576830"/>
            <a:satOff val="23810"/>
            <a:lumOff val="-1821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6" action="ppaction://hlinkpres?slideindex=1&amp;slidetitle="/>
            </a:rPr>
            <a:t>s</a:t>
          </a:r>
          <a:endParaRPr lang="cs-CZ" sz="5300" kern="1200" dirty="0"/>
        </a:p>
      </dsp:txBody>
      <dsp:txXfrm>
        <a:off x="1919654" y="3350687"/>
        <a:ext cx="772477" cy="772477"/>
      </dsp:txXfrm>
    </dsp:sp>
    <dsp:sp modelId="{229E0DC7-32EA-4868-A905-EBCBCFBD1641}">
      <dsp:nvSpPr>
        <dsp:cNvPr id="0" name=""/>
        <dsp:cNvSpPr/>
      </dsp:nvSpPr>
      <dsp:spPr>
        <a:xfrm rot="10800000">
          <a:off x="2308002" y="2409736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671507" y="2404187"/>
        <a:ext cx="38263" cy="38263"/>
      </dsp:txXfrm>
    </dsp:sp>
    <dsp:sp modelId="{B54C581E-99D4-426C-A4B5-A70359E39EBC}">
      <dsp:nvSpPr>
        <dsp:cNvPr id="0" name=""/>
        <dsp:cNvSpPr/>
      </dsp:nvSpPr>
      <dsp:spPr>
        <a:xfrm>
          <a:off x="1215555" y="1877095"/>
          <a:ext cx="1092447" cy="1092447"/>
        </a:xfrm>
        <a:prstGeom prst="ellipse">
          <a:avLst/>
        </a:prstGeom>
        <a:solidFill>
          <a:schemeClr val="accent2">
            <a:hueOff val="-13892195"/>
            <a:satOff val="28572"/>
            <a:lumOff val="-2185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7" action="ppaction://hlinkpres?slideindex=1&amp;slidetitle="/>
            </a:rPr>
            <a:t>v</a:t>
          </a:r>
          <a:endParaRPr lang="cs-CZ" sz="5300" kern="1200" dirty="0"/>
        </a:p>
      </dsp:txBody>
      <dsp:txXfrm>
        <a:off x="1375540" y="2037080"/>
        <a:ext cx="772477" cy="772477"/>
      </dsp:txXfrm>
    </dsp:sp>
    <dsp:sp modelId="{9C583356-08A7-4464-926F-02CF18B05087}">
      <dsp:nvSpPr>
        <dsp:cNvPr id="0" name=""/>
        <dsp:cNvSpPr/>
      </dsp:nvSpPr>
      <dsp:spPr>
        <a:xfrm rot="13500000">
          <a:off x="2580059" y="1752933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943564" y="1747383"/>
        <a:ext cx="38263" cy="38263"/>
      </dsp:txXfrm>
    </dsp:sp>
    <dsp:sp modelId="{D936294E-50A5-4D11-B441-0BCAF1AD7C1A}">
      <dsp:nvSpPr>
        <dsp:cNvPr id="0" name=""/>
        <dsp:cNvSpPr/>
      </dsp:nvSpPr>
      <dsp:spPr>
        <a:xfrm>
          <a:off x="1759669" y="563488"/>
          <a:ext cx="1092447" cy="1092447"/>
        </a:xfrm>
        <a:prstGeom prst="ellipse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8" action="ppaction://hlinkpres?slideindex=1&amp;slidetitle="/>
            </a:rPr>
            <a:t>z</a:t>
          </a:r>
          <a:endParaRPr lang="cs-CZ" sz="5300" kern="1200" dirty="0"/>
        </a:p>
      </dsp:txBody>
      <dsp:txXfrm>
        <a:off x="1919654" y="723473"/>
        <a:ext cx="772477" cy="7724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FD877E-517B-4724-A961-EDA5B3A09C46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AED308-7315-41A9-809E-B898FFD9B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642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26667260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36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Výukový materiál je určen žákům základních škol</a:t>
            </a:r>
          </a:p>
          <a:p>
            <a:r>
              <a:rPr lang="cs-CZ" dirty="0"/>
              <a:t>Autor: Mgr. Kateřina Křížová</a:t>
            </a:r>
          </a:p>
          <a:p>
            <a:r>
              <a:rPr lang="cs-CZ" dirty="0"/>
              <a:t>Jazyk: čeština</a:t>
            </a:r>
          </a:p>
          <a:p>
            <a:r>
              <a:rPr lang="cs-CZ" dirty="0"/>
              <a:t>Očekávaný výstup: žáci se postupně učí, opakují jednotlivá vyjmenovaná slova. Tento výukový materiál je zaměřen na vyjmenovaná slova po B, F a L. Žák se seznamuje s problematickými jevy</a:t>
            </a:r>
          </a:p>
          <a:p>
            <a:r>
              <a:rPr lang="cs-CZ" dirty="0"/>
              <a:t>Specifické potřeby: žádné</a:t>
            </a:r>
          </a:p>
          <a:p>
            <a:r>
              <a:rPr lang="cs-CZ" dirty="0"/>
              <a:t>Klíčová slova: vyjmenovaná slova, B, F, L</a:t>
            </a:r>
          </a:p>
          <a:p>
            <a:r>
              <a:rPr lang="cs-CZ" dirty="0"/>
              <a:t>Druh učebního materiálu: prezentace</a:t>
            </a:r>
          </a:p>
          <a:p>
            <a:r>
              <a:rPr lang="cs-CZ" dirty="0"/>
              <a:t>Cílová skupina: žáci 1. a 2. stupně ZŠ</a:t>
            </a:r>
          </a:p>
          <a:p>
            <a:r>
              <a:rPr lang="cs-CZ" dirty="0"/>
              <a:t>Klíčové kompetence: kompetence k učení</a:t>
            </a:r>
          </a:p>
          <a:p>
            <a:r>
              <a:rPr lang="cs-CZ" dirty="0"/>
              <a:t>Ve výukovém materiálu jsou užity hypertextové odkazy na jednotlivá písmena</a:t>
            </a:r>
          </a:p>
          <a:p>
            <a:pPr marL="0" indent="0">
              <a:buNone/>
            </a:pPr>
            <a:r>
              <a:rPr lang="cs-CZ" dirty="0"/>
              <a:t>Žáci pracovali a reagovali dle očekávání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2907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0984245"/>
              </p:ext>
            </p:extLst>
          </p:nvPr>
        </p:nvGraphicFramePr>
        <p:xfrm>
          <a:off x="395536" y="908720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054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b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Být</a:t>
            </a:r>
          </a:p>
          <a:p>
            <a:pPr>
              <a:defRPr/>
            </a:pPr>
            <a:r>
              <a:rPr lang="cs-CZ" dirty="0"/>
              <a:t>Bydlit</a:t>
            </a:r>
          </a:p>
          <a:p>
            <a:pPr>
              <a:defRPr/>
            </a:pPr>
            <a:r>
              <a:rPr lang="cs-CZ" dirty="0"/>
              <a:t>Obyvatel </a:t>
            </a:r>
          </a:p>
          <a:p>
            <a:pPr>
              <a:defRPr/>
            </a:pPr>
            <a:r>
              <a:rPr lang="cs-CZ" dirty="0"/>
              <a:t>Byt</a:t>
            </a:r>
          </a:p>
          <a:p>
            <a:pPr>
              <a:defRPr/>
            </a:pPr>
            <a:r>
              <a:rPr lang="cs-CZ" dirty="0"/>
              <a:t>Příbytek </a:t>
            </a:r>
          </a:p>
          <a:p>
            <a:pPr>
              <a:defRPr/>
            </a:pPr>
            <a:r>
              <a:rPr lang="cs-CZ" dirty="0"/>
              <a:t>Nábytek</a:t>
            </a:r>
          </a:p>
          <a:p>
            <a:pPr>
              <a:defRPr/>
            </a:pPr>
            <a:r>
              <a:rPr lang="cs-CZ" dirty="0"/>
              <a:t>Dobytek</a:t>
            </a:r>
          </a:p>
          <a:p>
            <a:pPr>
              <a:defRPr/>
            </a:pPr>
            <a:r>
              <a:rPr lang="cs-CZ" dirty="0"/>
              <a:t>Obyčej </a:t>
            </a:r>
          </a:p>
          <a:p>
            <a:pPr>
              <a:defRPr/>
            </a:pPr>
            <a:r>
              <a:rPr lang="cs-CZ" dirty="0"/>
              <a:t>Bystrý </a:t>
            </a:r>
          </a:p>
          <a:p>
            <a:pPr>
              <a:defRPr/>
            </a:pPr>
            <a:r>
              <a:rPr lang="cs-CZ" dirty="0"/>
              <a:t>Bylina</a:t>
            </a:r>
          </a:p>
          <a:p>
            <a:pPr>
              <a:defRPr/>
            </a:pPr>
            <a:r>
              <a:rPr lang="cs-CZ" dirty="0"/>
              <a:t>Kobyla</a:t>
            </a:r>
          </a:p>
          <a:p>
            <a:pPr>
              <a:defRPr/>
            </a:pPr>
            <a:r>
              <a:rPr lang="cs-CZ" dirty="0"/>
              <a:t>Býk </a:t>
            </a:r>
          </a:p>
          <a:p>
            <a:pPr>
              <a:defRPr/>
            </a:pPr>
            <a:r>
              <a:rPr lang="cs-CZ" dirty="0"/>
              <a:t>Přibyslav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496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BÝLÍ			       X                  BÍLÍ</a:t>
            </a:r>
          </a:p>
          <a:p>
            <a:pPr marL="0" indent="0">
              <a:buNone/>
            </a:pPr>
            <a:r>
              <a:rPr lang="cs-CZ" sz="2000" dirty="0"/>
              <a:t>plevel						bílá barva</a:t>
            </a:r>
          </a:p>
          <a:p>
            <a:pPr marL="0" indent="0">
              <a:buNone/>
            </a:pPr>
            <a:r>
              <a:rPr lang="cs-CZ" dirty="0"/>
              <a:t>BYDLO	                X			BIDLO</a:t>
            </a:r>
          </a:p>
          <a:p>
            <a:pPr marL="0" indent="0">
              <a:buNone/>
            </a:pPr>
            <a:r>
              <a:rPr lang="cs-CZ" sz="2000" dirty="0"/>
              <a:t>příbytek					tyč</a:t>
            </a:r>
          </a:p>
          <a:p>
            <a:pPr marL="0" indent="0">
              <a:buNone/>
            </a:pPr>
            <a:r>
              <a:rPr lang="cs-CZ" dirty="0"/>
              <a:t>BÝT			       X			BÍT</a:t>
            </a:r>
          </a:p>
          <a:p>
            <a:pPr marL="0" indent="0">
              <a:buNone/>
            </a:pPr>
            <a:r>
              <a:rPr lang="cs-CZ" sz="2000" dirty="0"/>
              <a:t>jsem						tlouci</a:t>
            </a:r>
          </a:p>
          <a:p>
            <a:pPr marL="0" indent="0">
              <a:buNone/>
            </a:pPr>
            <a:r>
              <a:rPr lang="cs-CZ" dirty="0"/>
              <a:t>NABÝT		       X                   NABÍT</a:t>
            </a:r>
          </a:p>
          <a:p>
            <a:pPr marL="0" indent="0">
              <a:buNone/>
            </a:pPr>
            <a:r>
              <a:rPr lang="cs-CZ" sz="2000" dirty="0"/>
              <a:t>získat						 natlouci</a:t>
            </a:r>
          </a:p>
          <a:p>
            <a:pPr marL="0" indent="0">
              <a:buNone/>
            </a:pPr>
            <a:r>
              <a:rPr lang="cs-CZ" dirty="0"/>
              <a:t>ODBÝT		       X                   ODBÍT</a:t>
            </a:r>
          </a:p>
          <a:p>
            <a:pPr marL="0" indent="0">
              <a:buNone/>
            </a:pPr>
            <a:r>
              <a:rPr lang="cs-CZ" sz="2000" dirty="0"/>
              <a:t>ledabyle provést                                                odtlouci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9467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DOBÝT		      X                  DOBÍT</a:t>
            </a:r>
          </a:p>
          <a:p>
            <a:pPr marL="0" indent="0">
              <a:buNone/>
            </a:pPr>
            <a:r>
              <a:rPr lang="cs-CZ" sz="2000" dirty="0"/>
              <a:t>zmocnit se				          např. baterii</a:t>
            </a:r>
          </a:p>
          <a:p>
            <a:pPr marL="0" indent="0">
              <a:buNone/>
            </a:pPr>
            <a:r>
              <a:rPr lang="cs-CZ" dirty="0"/>
              <a:t>PŘIBÝT	               X                  PŘIBÍT</a:t>
            </a:r>
          </a:p>
          <a:p>
            <a:pPr marL="0" indent="0">
              <a:buNone/>
            </a:pPr>
            <a:r>
              <a:rPr lang="cs-CZ" sz="2000" dirty="0"/>
              <a:t>přicestovat				          přitlouct</a:t>
            </a:r>
          </a:p>
          <a:p>
            <a:pPr marL="0" indent="0">
              <a:buNone/>
            </a:pPr>
            <a:r>
              <a:rPr lang="cs-CZ" dirty="0"/>
              <a:t>UBÝT			     X		        UBÍT </a:t>
            </a:r>
          </a:p>
          <a:p>
            <a:pPr marL="0" indent="0">
              <a:buNone/>
            </a:pPr>
            <a:r>
              <a:rPr lang="cs-CZ" sz="2000" dirty="0"/>
              <a:t>zmenšit se				          usmrtit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176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fyzika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0924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Slyšet</a:t>
            </a:r>
          </a:p>
          <a:p>
            <a:pPr>
              <a:defRPr/>
            </a:pPr>
            <a:r>
              <a:rPr lang="cs-CZ" dirty="0"/>
              <a:t>Mlýn</a:t>
            </a:r>
          </a:p>
          <a:p>
            <a:pPr>
              <a:defRPr/>
            </a:pPr>
            <a:r>
              <a:rPr lang="cs-CZ" dirty="0"/>
              <a:t>Blýskat se</a:t>
            </a:r>
          </a:p>
          <a:p>
            <a:pPr>
              <a:defRPr/>
            </a:pPr>
            <a:r>
              <a:rPr lang="cs-CZ" dirty="0"/>
              <a:t>Polykat</a:t>
            </a:r>
          </a:p>
          <a:p>
            <a:pPr>
              <a:defRPr/>
            </a:pPr>
            <a:r>
              <a:rPr lang="cs-CZ" dirty="0"/>
              <a:t>Plynout</a:t>
            </a:r>
          </a:p>
          <a:p>
            <a:pPr>
              <a:defRPr/>
            </a:pPr>
            <a:r>
              <a:rPr lang="cs-CZ" dirty="0"/>
              <a:t>Plýtvat</a:t>
            </a:r>
          </a:p>
          <a:p>
            <a:pPr>
              <a:defRPr/>
            </a:pPr>
            <a:r>
              <a:rPr lang="cs-CZ" dirty="0"/>
              <a:t>Vzlykat</a:t>
            </a:r>
          </a:p>
          <a:p>
            <a:pPr>
              <a:defRPr/>
            </a:pPr>
            <a:r>
              <a:rPr lang="cs-CZ" dirty="0"/>
              <a:t>Lysý</a:t>
            </a:r>
          </a:p>
          <a:p>
            <a:pPr>
              <a:defRPr/>
            </a:pPr>
            <a:r>
              <a:rPr lang="cs-CZ" dirty="0"/>
              <a:t>Lýtko</a:t>
            </a:r>
          </a:p>
          <a:p>
            <a:pPr>
              <a:defRPr/>
            </a:pPr>
            <a:r>
              <a:rPr lang="cs-CZ" dirty="0"/>
              <a:t>Lýko</a:t>
            </a:r>
          </a:p>
          <a:p>
            <a:pPr>
              <a:defRPr/>
            </a:pPr>
            <a:r>
              <a:rPr lang="cs-CZ" dirty="0"/>
              <a:t>Lyže</a:t>
            </a:r>
          </a:p>
          <a:p>
            <a:pPr>
              <a:defRPr/>
            </a:pPr>
            <a:r>
              <a:rPr lang="cs-CZ" dirty="0"/>
              <a:t>Pelyněk</a:t>
            </a:r>
          </a:p>
          <a:p>
            <a:pPr>
              <a:defRPr/>
            </a:pPr>
            <a:r>
              <a:rPr lang="cs-CZ" dirty="0"/>
              <a:t>plyš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2098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VYPLÝVAT 		      X 			VYPLIVAT</a:t>
            </a:r>
          </a:p>
          <a:p>
            <a:pPr marL="0" indent="0">
              <a:buNone/>
            </a:pPr>
            <a:r>
              <a:rPr lang="cs-CZ" sz="2000" dirty="0"/>
              <a:t>z toho vyplývá, že…			             na zem</a:t>
            </a:r>
          </a:p>
          <a:p>
            <a:pPr marL="0" indent="0">
              <a:buNone/>
            </a:pPr>
            <a:r>
              <a:rPr lang="cs-CZ" dirty="0"/>
              <a:t>LYSKA 	               X                    LÍSKA</a:t>
            </a:r>
          </a:p>
          <a:p>
            <a:pPr marL="0" indent="0">
              <a:buNone/>
            </a:pPr>
            <a:r>
              <a:rPr lang="cs-CZ" sz="2000" dirty="0"/>
              <a:t>pták, lysina					lískový keř</a:t>
            </a:r>
          </a:p>
          <a:p>
            <a:pPr marL="0" indent="0">
              <a:buNone/>
            </a:pPr>
            <a:r>
              <a:rPr lang="cs-CZ" dirty="0"/>
              <a:t>VLYS			      X                    LIS</a:t>
            </a:r>
          </a:p>
          <a:p>
            <a:pPr marL="0" indent="0">
              <a:buNone/>
            </a:pPr>
            <a:r>
              <a:rPr lang="cs-CZ" sz="2000" dirty="0"/>
              <a:t>ozdobný pás na stavbách                           přístroj na lisování</a:t>
            </a:r>
          </a:p>
          <a:p>
            <a:pPr marL="0" indent="0">
              <a:buNone/>
            </a:pPr>
            <a:r>
              <a:rPr lang="cs-CZ" dirty="0"/>
              <a:t>BLÝSKÁ SE		      X                    BLÍZKÁ</a:t>
            </a:r>
          </a:p>
          <a:p>
            <a:pPr marL="0" indent="0">
              <a:buNone/>
            </a:pPr>
            <a:r>
              <a:rPr lang="cs-CZ" sz="2000" dirty="0"/>
              <a:t>před bouřkou				           nedaleká</a:t>
            </a:r>
          </a:p>
          <a:p>
            <a:pPr marL="0" indent="0">
              <a:buNone/>
            </a:pPr>
            <a:r>
              <a:rPr lang="cs-CZ" dirty="0"/>
              <a:t>MLÝN, MLYNÁŘ…	      X                    MLÍT</a:t>
            </a:r>
          </a:p>
          <a:p>
            <a:pPr marL="0" indent="0">
              <a:buNone/>
            </a:pPr>
            <a:r>
              <a:rPr lang="cs-CZ" dirty="0"/>
              <a:t>					      </a:t>
            </a:r>
            <a:r>
              <a:rPr lang="cs-CZ" sz="2000" dirty="0"/>
              <a:t>zakončeno na </a:t>
            </a:r>
            <a:r>
              <a:rPr lang="cs-CZ" sz="2000" dirty="0" err="1"/>
              <a:t>ít</a:t>
            </a:r>
            <a:endParaRPr lang="cs-CZ" sz="2000" dirty="0"/>
          </a:p>
          <a:p>
            <a:pPr marL="0" indent="0">
              <a:buNone/>
            </a:pPr>
            <a:r>
              <a:rPr lang="cs-CZ" dirty="0"/>
              <a:t>LYŽE			      X                     LIŽINY</a:t>
            </a:r>
          </a:p>
          <a:p>
            <a:pPr marL="0" indent="0">
              <a:buNone/>
            </a:pPr>
            <a:r>
              <a:rPr lang="cs-CZ" sz="2000" dirty="0"/>
              <a:t>sportovní náčiní				              trámce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50281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30</TotalTime>
  <Words>214</Words>
  <Application>Microsoft Office PowerPoint</Application>
  <PresentationFormat>Předvádění na obrazovce (4:3)</PresentationFormat>
  <Paragraphs>88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Prezentace aplikace PowerPoint</vt:lpstr>
      <vt:lpstr>ANOTACE</vt:lpstr>
      <vt:lpstr>Prezentace aplikace PowerPoint</vt:lpstr>
      <vt:lpstr>Vyjmenovaná slova po b</vt:lpstr>
      <vt:lpstr>pozor</vt:lpstr>
      <vt:lpstr>Prezentace aplikace PowerPoint</vt:lpstr>
      <vt:lpstr>Vyjmenovaná slova po f</vt:lpstr>
      <vt:lpstr>Vyjmenovaná slova po L</vt:lpstr>
      <vt:lpstr>pozor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11</cp:revision>
  <dcterms:created xsi:type="dcterms:W3CDTF">2011-12-22T06:14:07Z</dcterms:created>
  <dcterms:modified xsi:type="dcterms:W3CDTF">2012-12-05T08:49:34Z</dcterms:modified>
</cp:coreProperties>
</file>