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0" r:id="rId4"/>
    <p:sldId id="261" r:id="rId5"/>
    <p:sldId id="263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VY_32_INOVACE_11_Piráti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Piráti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VY_32_INOVACE_11_Piráti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Piráti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431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se seznamují se zájmenem „on“.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872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se seznamují se zájmenem „ona“.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25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565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15530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</a:t>
            </a:r>
            <a:r>
              <a:rPr lang="cs-CZ" sz="2800" dirty="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59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PIRÁTI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dirty="0" smtClean="0"/>
              <a:t>pirát</a:t>
            </a:r>
          </a:p>
          <a:p>
            <a:pPr marL="0" indent="0" algn="r">
              <a:buNone/>
            </a:pPr>
            <a:r>
              <a:rPr lang="cs-CZ" dirty="0" smtClean="0"/>
              <a:t>šťastný</a:t>
            </a:r>
          </a:p>
          <a:p>
            <a:pPr marL="0" indent="0" algn="r">
              <a:buNone/>
            </a:pPr>
            <a:r>
              <a:rPr lang="cs-CZ" dirty="0" smtClean="0"/>
              <a:t>smutný</a:t>
            </a:r>
          </a:p>
          <a:p>
            <a:pPr marL="0" indent="0" algn="r">
              <a:buNone/>
            </a:pPr>
            <a:r>
              <a:rPr lang="cs-CZ" dirty="0" smtClean="0"/>
              <a:t>hladový</a:t>
            </a:r>
          </a:p>
          <a:p>
            <a:pPr marL="0" indent="0" algn="r">
              <a:buNone/>
            </a:pPr>
            <a:r>
              <a:rPr lang="cs-CZ" dirty="0" smtClean="0"/>
              <a:t>žíznivý</a:t>
            </a:r>
          </a:p>
          <a:p>
            <a:pPr marL="0" indent="0" algn="r">
              <a:buNone/>
            </a:pPr>
            <a:r>
              <a:rPr lang="cs-CZ" dirty="0" smtClean="0"/>
              <a:t>rozzlobený</a:t>
            </a:r>
          </a:p>
          <a:p>
            <a:pPr marL="0" indent="0" algn="r">
              <a:buNone/>
            </a:pPr>
            <a:r>
              <a:rPr lang="cs-CZ" dirty="0" smtClean="0"/>
              <a:t>vystrašený</a:t>
            </a:r>
          </a:p>
          <a:p>
            <a:pPr marL="0" indent="0" algn="r">
              <a:buNone/>
            </a:pPr>
            <a:r>
              <a:rPr lang="cs-CZ" dirty="0" smtClean="0"/>
              <a:t>unavený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pirate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happy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sad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hungry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thirsty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angry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scared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tired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OJV14C8I\MC900232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40064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04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ON = HE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sad. = </a:t>
            </a:r>
            <a:r>
              <a:rPr lang="cs-CZ" dirty="0" err="1" smtClean="0"/>
              <a:t>He‘s</a:t>
            </a:r>
            <a:r>
              <a:rPr lang="cs-CZ" dirty="0" smtClean="0"/>
              <a:t> sad.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LWFA20Q\MC900438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20888"/>
            <a:ext cx="1728192" cy="266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TLWFA20Q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2508249"/>
            <a:ext cx="2282820" cy="2360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5301208"/>
            <a:ext cx="410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scared</a:t>
            </a:r>
            <a:r>
              <a:rPr lang="cs-CZ" sz="2800" dirty="0" smtClean="0"/>
              <a:t>. = </a:t>
            </a:r>
            <a:r>
              <a:rPr lang="cs-CZ" sz="2800" dirty="0" err="1" smtClean="0"/>
              <a:t>He‘s</a:t>
            </a:r>
            <a:r>
              <a:rPr lang="cs-CZ" sz="2800" dirty="0" smtClean="0"/>
              <a:t> </a:t>
            </a:r>
            <a:r>
              <a:rPr lang="cs-CZ" sz="2800" dirty="0" err="1" smtClean="0"/>
              <a:t>scared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7267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ONA = SHE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happy. = </a:t>
            </a:r>
            <a:r>
              <a:rPr lang="cs-CZ" dirty="0" err="1" smtClean="0"/>
              <a:t>She‘s</a:t>
            </a:r>
            <a:r>
              <a:rPr lang="cs-CZ" dirty="0" smtClean="0"/>
              <a:t> happy. </a:t>
            </a:r>
            <a:endParaRPr lang="cs-CZ" dirty="0"/>
          </a:p>
        </p:txBody>
      </p:sp>
      <p:pic>
        <p:nvPicPr>
          <p:cNvPr id="6" name="Picture 15" descr="C:\Users\ProchazkovaE\AppData\Local\Microsoft\Windows\Temporary Internet Files\Content.IE5\TN3PGN12\MP9004010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947" y="2353355"/>
            <a:ext cx="1868700" cy="280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 = </a:t>
            </a:r>
            <a:r>
              <a:rPr lang="cs-CZ" dirty="0" err="1" smtClean="0"/>
              <a:t>She‘s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ProchazkovaE\AppData\Local\Microsoft\Windows\Temporary Internet Files\Content.IE5\R6TMH8UR\MP900409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04328"/>
            <a:ext cx="1872208" cy="279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74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Spoj větu se správným obrázkem</a:t>
            </a:r>
            <a:endParaRPr lang="cs-CZ" dirty="0"/>
          </a:p>
        </p:txBody>
      </p:sp>
      <p:pic>
        <p:nvPicPr>
          <p:cNvPr id="3074" name="Picture 2" descr="C:\Users\ProchazkovaE\AppData\Local\Microsoft\Windows\Temporary Internet Files\Content.IE5\O5OWQL3P\MP900227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070" y="1613916"/>
            <a:ext cx="1828800" cy="12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chazkovaE\AppData\Local\Microsoft\Windows\Temporary Internet Files\Content.IE5\TLWFA20Q\MC9004406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88" y="3087904"/>
            <a:ext cx="1700723" cy="170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TN3PGN12\MC900440671[1].png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9722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TLWFA20Q\MM90028274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773" y="3237266"/>
            <a:ext cx="1551361" cy="1551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ochazkovaE\AppData\Local\Microsoft\Windows\Temporary Internet Files\Content.IE5\R6TMH8UR\MP9004266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235" y="4865495"/>
            <a:ext cx="1584176" cy="182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rochazkovaE\AppData\Local\Microsoft\Windows\Temporary Internet Files\Content.IE5\VA2H4KKW\MC9003381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122" y="4974511"/>
            <a:ext cx="1851660" cy="160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74290" y="5798111"/>
            <a:ext cx="1696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sad.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07503" y="5009561"/>
            <a:ext cx="2014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scared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4478" y="4265407"/>
            <a:ext cx="2100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thirsty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66991" y="3444189"/>
            <a:ext cx="1566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sad.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4478" y="2714046"/>
            <a:ext cx="2070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happy.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0921" y="1799238"/>
            <a:ext cx="2065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hungry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839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197</Words>
  <Application>Microsoft Office PowerPoint</Application>
  <PresentationFormat>Předvádění na obrazovce (4:3)</PresentationFormat>
  <Paragraphs>77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PIRÁTI</vt:lpstr>
      <vt:lpstr>ON = HE</vt:lpstr>
      <vt:lpstr>ONA = SHE</vt:lpstr>
      <vt:lpstr>Spoj větu se správným obrázkem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32</cp:revision>
  <dcterms:created xsi:type="dcterms:W3CDTF">2011-08-21T15:31:45Z</dcterms:created>
  <dcterms:modified xsi:type="dcterms:W3CDTF">2011-11-26T17:55:26Z</dcterms:modified>
</cp:coreProperties>
</file>