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4"/>
  </p:notesMasterIdLst>
  <p:sldIdLst>
    <p:sldId id="256" r:id="rId2"/>
    <p:sldId id="257" r:id="rId3"/>
    <p:sldId id="259" r:id="rId4"/>
    <p:sldId id="260" r:id="rId5"/>
    <p:sldId id="269" r:id="rId6"/>
    <p:sldId id="258" r:id="rId7"/>
    <p:sldId id="264" r:id="rId8"/>
    <p:sldId id="265" r:id="rId9"/>
    <p:sldId id="266" r:id="rId10"/>
    <p:sldId id="267" r:id="rId11"/>
    <p:sldId id="268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ADAABF65-01A9-46FD-A879-2F0555F293E2}">
          <p14:sldIdLst>
            <p14:sldId id="256"/>
            <p14:sldId id="257"/>
            <p14:sldId id="259"/>
            <p14:sldId id="260"/>
          </p14:sldIdLst>
        </p14:section>
        <p14:section name="Oddíl bez názvu" id="{07916214-0AF4-441B-8B53-1764A501A7C8}">
          <p14:sldIdLst>
            <p14:sldId id="261"/>
            <p14:sldId id="262"/>
            <p14:sldId id="263"/>
            <p14:sldId id="264"/>
            <p14:sldId id="25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66"/>
    <a:srgbClr val="00CC00"/>
    <a:srgbClr val="5FB9BB"/>
    <a:srgbClr val="006600"/>
    <a:srgbClr val="082905"/>
    <a:srgbClr val="12127C"/>
    <a:srgbClr val="161C1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4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endParaRPr lang="cs-CZ" sz="1400" dirty="0" smtClean="0"/>
        </a:p>
        <a:p>
          <a:r>
            <a:rPr lang="cs-CZ" sz="1400" dirty="0" smtClean="0"/>
            <a:t>Název </a:t>
          </a:r>
          <a:r>
            <a:rPr lang="cs-CZ" sz="1400" dirty="0"/>
            <a:t>školy</a:t>
          </a:r>
          <a:r>
            <a:rPr lang="cs-CZ" sz="1400" dirty="0" smtClean="0"/>
            <a:t>:  Dětský domov, Základní škola praktická, Praktická škola a Školní jídelna, Dlažkovice 1, příspěvková organizace 411 15 Třebívlice    </a:t>
          </a:r>
        </a:p>
        <a:p>
          <a:pPr algn="l"/>
          <a:r>
            <a:rPr lang="cs-CZ" sz="1100" dirty="0" smtClean="0"/>
            <a:t>   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</a:t>
          </a:r>
          <a:r>
            <a:rPr lang="cs-CZ" sz="1600" dirty="0" err="1" smtClean="0"/>
            <a:t>Mgr.Lenka</a:t>
          </a:r>
          <a:r>
            <a:rPr lang="cs-CZ" sz="1600" dirty="0" smtClean="0"/>
            <a:t> </a:t>
          </a:r>
          <a:r>
            <a:rPr lang="cs-CZ" sz="1600" dirty="0" err="1" smtClean="0"/>
            <a:t>Preisová</a:t>
          </a:r>
          <a:r>
            <a:rPr lang="cs-CZ" sz="1600" dirty="0" smtClean="0"/>
            <a:t> 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VY_32_INOVACE_14_D_Edvard Beneš(otázky a odpovědi)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</a:t>
          </a:r>
          <a:r>
            <a:rPr lang="cs-CZ" sz="1600" dirty="0" smtClean="0"/>
            <a:t>Edvard Beneš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r>
            <a:rPr lang="cs-CZ" sz="1600" dirty="0"/>
            <a:t>Číslo </a:t>
          </a:r>
          <a:r>
            <a:rPr lang="cs-CZ" sz="1600" dirty="0" smtClean="0"/>
            <a:t>projektu: CZ.1.07/1.4.00/21.2189</a:t>
          </a:r>
        </a:p>
        <a:p>
          <a:pPr algn="l"/>
          <a:r>
            <a:rPr lang="cs-CZ" sz="1100" dirty="0" smtClean="0"/>
            <a:t> </a:t>
          </a:r>
          <a:endParaRPr lang="cs-CZ" sz="11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 custScaleY="137143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 smtClean="0"/>
        </a:p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školy</a:t>
          </a:r>
          <a:r>
            <a:rPr lang="cs-CZ" sz="1400" kern="1200" dirty="0" smtClean="0"/>
            <a:t>:  Dětský domov, Základní škola praktická, Praktická škola a Školní jídelna, Dlažkovice 1, příspěvková organizace 411 15 Třebívlice    </a:t>
          </a:r>
        </a:p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   </a:t>
          </a:r>
          <a:endParaRPr lang="cs-CZ" sz="11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</a:t>
          </a:r>
          <a:r>
            <a:rPr lang="cs-CZ" sz="1600" kern="1200" dirty="0" err="1" smtClean="0"/>
            <a:t>Mgr.Lenka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Preisová</a:t>
          </a:r>
          <a:r>
            <a:rPr lang="cs-CZ" sz="1600" kern="1200" dirty="0" smtClean="0"/>
            <a:t> </a:t>
          </a:r>
          <a:endParaRPr lang="cs-CZ" sz="16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VY_32_INOVACE_14_D_Edvard Beneš(otázky a odpovědi)</a:t>
          </a:r>
          <a:endParaRPr lang="cs-CZ" sz="16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</a:t>
          </a:r>
          <a:r>
            <a:rPr lang="cs-CZ" sz="1600" kern="1200" dirty="0" smtClean="0"/>
            <a:t>Edvard Beneš</a:t>
          </a:r>
          <a:endParaRPr lang="cs-CZ" sz="16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460944"/>
          <a:ext cx="4752528" cy="88483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</a:t>
          </a:r>
          <a:r>
            <a:rPr lang="cs-CZ" sz="1600" kern="1200" dirty="0" smtClean="0"/>
            <a:t>projektu: CZ.1.07/1.4.00/21.2189</a:t>
          </a:r>
        </a:p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 </a:t>
          </a:r>
          <a:endParaRPr lang="cs-CZ" sz="1100" kern="1200" dirty="0"/>
        </a:p>
      </dsp:txBody>
      <dsp:txXfrm>
        <a:off x="2016223" y="2460944"/>
        <a:ext cx="4752528" cy="8848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9F69E4-B79B-4F2E-9A43-519A6E766923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EEC408-5281-4E5E-B4C7-DF3F12F9C82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EEC408-5281-4E5E-B4C7-DF3F12F9C82F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blinds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blinds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blinds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7" Type="http://schemas.openxmlformats.org/officeDocument/2006/relationships/slide" Target="slide12.xml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1.xml"/><Relationship Id="rId5" Type="http://schemas.openxmlformats.org/officeDocument/2006/relationships/slide" Target="slide10.xml"/><Relationship Id="rId4" Type="http://schemas.openxmlformats.org/officeDocument/2006/relationships/slide" Target="slide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Edvard_Bene%C5%A1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Edvard_Bene%C5%A1_with_wife.jpg" TargetMode="External"/><Relationship Id="rId4" Type="http://schemas.openxmlformats.org/officeDocument/2006/relationships/hyperlink" Target="http://cs.wikipedia.org/wiki/Soubor:Edvard_Bene%C5%A1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95485646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40296" y="4678854"/>
            <a:ext cx="269985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tvorby: </a:t>
            </a:r>
            <a:r>
              <a:rPr lang="cs-CZ" sz="1600" dirty="0" smtClean="0"/>
              <a:t>11.11.2012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Materiál určen pro žáky </a:t>
            </a:r>
            <a:r>
              <a:rPr lang="cs-CZ" dirty="0" smtClean="0"/>
              <a:t>9</a:t>
            </a:r>
            <a:r>
              <a:rPr lang="cs-CZ" dirty="0" smtClean="0"/>
              <a:t>.třídy </a:t>
            </a:r>
            <a:r>
              <a:rPr lang="cs-CZ" dirty="0"/>
              <a:t>praktické školy</a:t>
            </a:r>
          </a:p>
          <a:p>
            <a:r>
              <a:rPr lang="cs-CZ" dirty="0"/>
              <a:t>Využitelný při práci s interaktivní </a:t>
            </a:r>
            <a:r>
              <a:rPr lang="cs-CZ" dirty="0" smtClean="0"/>
              <a:t>tabulí</a:t>
            </a:r>
          </a:p>
          <a:p>
            <a:r>
              <a:rPr lang="cs-CZ" dirty="0" smtClean="0"/>
              <a:t>Práce s </a:t>
            </a:r>
            <a:r>
              <a:rPr lang="cs-CZ" dirty="0" smtClean="0"/>
              <a:t>textem</a:t>
            </a:r>
          </a:p>
          <a:p>
            <a:r>
              <a:rPr lang="cs-CZ" dirty="0" smtClean="0"/>
              <a:t>Otázky a odpovědi</a:t>
            </a:r>
            <a:endParaRPr lang="cs-CZ" dirty="0" smtClean="0"/>
          </a:p>
          <a:p>
            <a:r>
              <a:rPr lang="cs-CZ" dirty="0" smtClean="0"/>
              <a:t>Druh realizace: prezentace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78098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ea typeface="Batang" pitchFamily="18" charset="-127"/>
                <a:cs typeface="Times New Roman" pitchFamily="18" charset="0"/>
              </a:rPr>
              <a:t>Edvard Beneš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ea typeface="Batang" pitchFamily="18" charset="-127"/>
              <a:cs typeface="Times New Roman" pitchFamily="18" charset="0"/>
            </a:endParaRPr>
          </a:p>
        </p:txBody>
      </p:sp>
      <p:pic>
        <p:nvPicPr>
          <p:cNvPr id="6146" name="Picture 2" descr="Česk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209550" cy="142875"/>
          </a:xfrm>
          <a:prstGeom prst="rect">
            <a:avLst/>
          </a:prstGeom>
          <a:noFill/>
        </p:spPr>
      </p:pic>
      <p:pic>
        <p:nvPicPr>
          <p:cNvPr id="21506" name="Picture 2" descr="Soubor:Edvard Beneš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1300850"/>
            <a:ext cx="4176464" cy="533412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789181981"/>
      </p:ext>
    </p:extLst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04704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Ž</a:t>
            </a:r>
            <a:r>
              <a:rPr lang="cs-CZ" sz="3200" b="1" dirty="0" smtClean="0">
                <a:solidFill>
                  <a:srgbClr val="FF0000"/>
                </a:solidFill>
              </a:rPr>
              <a:t>ivot  E. Beneše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narodil se 28. května 1884 v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Kožlanech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byl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druhý československý prezident v letech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1935–1938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v letech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1945–1948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byl jedním z vůdců prvního československého odboje a představitel československého odboje během druhé světové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války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anželka se jmenovala Hana Benešová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7.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června 1948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abdikoval na úřad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prezidenta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jeho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nástupcem se pak stal K.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Gottwald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zemřel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3. září 1948 v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Sezimově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Ústí 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56320604"/>
      </p:ext>
    </p:extLst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660066"/>
                </a:solidFill>
              </a:rPr>
              <a:t>Fotografie E. Beneš </a:t>
            </a:r>
            <a:endParaRPr lang="cs-CZ" b="1" dirty="0">
              <a:solidFill>
                <a:srgbClr val="660066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pl-PL" dirty="0" smtClean="0">
                <a:hlinkClick r:id="rId2" action="ppaction://hlinksldjump"/>
              </a:rPr>
              <a:t>Edvard Beneš s polským prezidentem Wojciechowským v roce </a:t>
            </a:r>
            <a:r>
              <a:rPr lang="pl-PL" dirty="0" smtClean="0">
                <a:hlinkClick r:id="rId2" action="ppaction://hlinksldjump"/>
              </a:rPr>
              <a:t>1925</a:t>
            </a:r>
            <a:endParaRPr lang="pl-PL" dirty="0" smtClean="0"/>
          </a:p>
          <a:p>
            <a:r>
              <a:rPr lang="en-US" dirty="0" err="1" smtClean="0">
                <a:hlinkClick r:id="rId3" action="ppaction://hlinksldjump"/>
              </a:rPr>
              <a:t>Edvard</a:t>
            </a:r>
            <a:r>
              <a:rPr lang="en-US" dirty="0" smtClean="0">
                <a:hlinkClick r:id="rId3" action="ppaction://hlinksldjump"/>
              </a:rPr>
              <a:t> </a:t>
            </a:r>
            <a:r>
              <a:rPr lang="en-US" dirty="0" err="1" smtClean="0">
                <a:hlinkClick r:id="rId3" action="ppaction://hlinksldjump"/>
              </a:rPr>
              <a:t>Beneš</a:t>
            </a:r>
            <a:r>
              <a:rPr lang="en-US" dirty="0" smtClean="0">
                <a:hlinkClick r:id="rId3" action="ppaction://hlinksldjump"/>
              </a:rPr>
              <a:t> s </a:t>
            </a:r>
            <a:r>
              <a:rPr lang="en-US" dirty="0" err="1" smtClean="0">
                <a:hlinkClick r:id="rId3" action="ppaction://hlinksldjump"/>
              </a:rPr>
              <a:t>chotí</a:t>
            </a:r>
            <a:r>
              <a:rPr lang="en-US" dirty="0" smtClean="0">
                <a:hlinkClick r:id="rId3" action="ppaction://hlinksldjump"/>
              </a:rPr>
              <a:t> </a:t>
            </a:r>
            <a:r>
              <a:rPr lang="en-US" dirty="0" smtClean="0">
                <a:hlinkClick r:id="rId3" action="ppaction://hlinksldjump"/>
              </a:rPr>
              <a:t>1921</a:t>
            </a:r>
            <a:endParaRPr lang="cs-CZ" dirty="0" smtClean="0"/>
          </a:p>
          <a:p>
            <a:r>
              <a:rPr lang="en-US" dirty="0" err="1" smtClean="0">
                <a:hlinkClick r:id="rId4" action="ppaction://hlinksldjump"/>
              </a:rPr>
              <a:t>Edvard</a:t>
            </a:r>
            <a:r>
              <a:rPr lang="en-US" dirty="0" smtClean="0">
                <a:hlinkClick r:id="rId4" action="ppaction://hlinksldjump"/>
              </a:rPr>
              <a:t> </a:t>
            </a:r>
            <a:r>
              <a:rPr lang="en-US" dirty="0" err="1" smtClean="0">
                <a:hlinkClick r:id="rId4" action="ppaction://hlinksldjump"/>
              </a:rPr>
              <a:t>Beneš</a:t>
            </a:r>
            <a:r>
              <a:rPr lang="en-US" dirty="0" smtClean="0">
                <a:hlinkClick r:id="rId4" action="ppaction://hlinksldjump"/>
              </a:rPr>
              <a:t> s </a:t>
            </a:r>
            <a:r>
              <a:rPr lang="en-US" dirty="0" err="1" smtClean="0">
                <a:hlinkClick r:id="rId4" action="ppaction://hlinksldjump"/>
              </a:rPr>
              <a:t>chotí</a:t>
            </a:r>
            <a:r>
              <a:rPr lang="en-US" dirty="0" smtClean="0">
                <a:hlinkClick r:id="rId4" action="ppaction://hlinksldjump"/>
              </a:rPr>
              <a:t> </a:t>
            </a:r>
            <a:r>
              <a:rPr lang="en-US" dirty="0" smtClean="0">
                <a:hlinkClick r:id="rId4" action="ppaction://hlinksldjump"/>
              </a:rPr>
              <a:t>1934</a:t>
            </a:r>
            <a:endParaRPr lang="cs-CZ" dirty="0" smtClean="0"/>
          </a:p>
          <a:p>
            <a:r>
              <a:rPr lang="cs-CZ" dirty="0" smtClean="0">
                <a:hlinkClick r:id="rId5" action="ppaction://hlinksldjump"/>
              </a:rPr>
              <a:t>Prezident Beneš během návštěvy </a:t>
            </a:r>
            <a:r>
              <a:rPr lang="cs-CZ" dirty="0" smtClean="0">
                <a:hlinkClick r:id="rId5" action="ppaction://hlinksldjump"/>
              </a:rPr>
              <a:t>brněnského četnictva v </a:t>
            </a:r>
            <a:r>
              <a:rPr lang="cs-CZ" dirty="0" smtClean="0">
                <a:hlinkClick r:id="rId5" action="ppaction://hlinksldjump"/>
              </a:rPr>
              <a:t>roce </a:t>
            </a:r>
            <a:r>
              <a:rPr lang="cs-CZ" dirty="0" smtClean="0">
                <a:hlinkClick r:id="rId5" action="ppaction://hlinksldjump"/>
              </a:rPr>
              <a:t>1938</a:t>
            </a:r>
            <a:endParaRPr lang="cs-CZ" dirty="0" smtClean="0"/>
          </a:p>
          <a:p>
            <a:r>
              <a:rPr lang="cs-CZ" dirty="0" smtClean="0">
                <a:hlinkClick r:id="rId6" action="ppaction://hlinksldjump"/>
              </a:rPr>
              <a:t>Socha Edvarda Beneše před sídlem Ministerstva zahraničních věcí v </a:t>
            </a:r>
            <a:r>
              <a:rPr lang="cs-CZ" dirty="0" smtClean="0">
                <a:hlinkClick r:id="rId6" action="ppaction://hlinksldjump"/>
              </a:rPr>
              <a:t>Praze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7" action="ppaction://hlinksldjump"/>
              </a:rPr>
              <a:t>Otázky a odpovědi</a:t>
            </a:r>
            <a:endParaRPr lang="cs-CZ" dirty="0"/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948720"/>
          </a:xfrm>
        </p:spPr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1400" dirty="0" smtClean="0">
                <a:solidFill>
                  <a:srgbClr val="000000"/>
                </a:solidFill>
                <a:latin typeface="Tahoma"/>
                <a:hlinkClick r:id="rId3"/>
              </a:rPr>
              <a:t>http://cs.wikipedia.org/wiki/Edvard_Bene%C5%A1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NEZNÁMÝ. TRANSFER; UNITED STATES. OFFICE OF WAR INFORMATION. OVERSEAS PICTURE DIVISION. WASHINGTON DIVISION; 1944. </a:t>
            </a:r>
            <a:r>
              <a:rPr lang="cs-CZ" sz="1400" i="1" dirty="0" smtClean="0"/>
              <a:t>Soubor:Edvard Beneš.</a:t>
            </a:r>
            <a:r>
              <a:rPr lang="cs-CZ" sz="1400" i="1" dirty="0" err="1" smtClean="0"/>
              <a:t>jpg</a:t>
            </a:r>
            <a:r>
              <a:rPr lang="cs-CZ" sz="1400" dirty="0" smtClean="0"/>
              <a:t> [online]. [cit. 11.11.2012]. Dostupný na WWW: </a:t>
            </a:r>
            <a:r>
              <a:rPr lang="cs-CZ" sz="1400" dirty="0" smtClean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cs.wikipedia.org/wiki/Soubor:Edvard_Bene%C5%A1.jpg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pl-PL" sz="1400" dirty="0" smtClean="0"/>
              <a:t>NEZNÁMÝ. </a:t>
            </a:r>
            <a:r>
              <a:rPr lang="pl-PL" sz="1400" i="1" dirty="0" smtClean="0"/>
              <a:t>Prezydent Czechosłowacji Edvard Beneš z wizytą u prezydenta Polski, Stanisława Wojciechowskiego.</a:t>
            </a:r>
            <a:r>
              <a:rPr lang="pl-PL" sz="1400" dirty="0" smtClean="0"/>
              <a:t> [online]. [cit. 11.11.2012]. Dostupný na WWW: http://cs.wikipedia.org/wiki/Soubor:Benes_i_Wojciechowski.jpg </a:t>
            </a:r>
            <a:endParaRPr lang="pl-PL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solidFill>
                  <a:srgbClr val="000000"/>
                </a:solidFill>
                <a:latin typeface="Tahoma"/>
                <a:hlinkClick r:id="rId5"/>
              </a:rPr>
              <a:t>http://cs.wikipedia.org/wiki/Soubor:Edvard_Bene%C5%A1_with_wife.jpg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pPr>
              <a:buFont typeface="Arial" pitchFamily="34" charset="0"/>
              <a:buChar char="•"/>
            </a:pPr>
            <a:r>
              <a:rPr lang="en-US" sz="1400" dirty="0" smtClean="0"/>
              <a:t>UNKNOWN EMPLOYEE OF CZECHOSLOVAK PRESS AGENCY. </a:t>
            </a:r>
            <a:r>
              <a:rPr lang="en-US" sz="1400" i="1" dirty="0" err="1" smtClean="0"/>
              <a:t>Edvard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Beneš</a:t>
            </a:r>
            <a:r>
              <a:rPr lang="en-US" sz="1400" i="1" dirty="0" smtClean="0"/>
              <a:t> with his wife, 1934</a:t>
            </a:r>
            <a:r>
              <a:rPr lang="en-US" sz="1400" dirty="0" smtClean="0"/>
              <a:t> [online]. [cit. 11.11.2012]. </a:t>
            </a:r>
            <a:r>
              <a:rPr lang="en-US" sz="1400" dirty="0" err="1" smtClean="0"/>
              <a:t>Dostupný</a:t>
            </a:r>
            <a:r>
              <a:rPr lang="en-US" sz="1400" dirty="0" smtClean="0"/>
              <a:t> </a:t>
            </a:r>
            <a:r>
              <a:rPr lang="en-US" sz="1400" dirty="0" err="1" smtClean="0"/>
              <a:t>na</a:t>
            </a:r>
            <a:r>
              <a:rPr lang="en-US" sz="1400" dirty="0" smtClean="0"/>
              <a:t> WWW: http://cs.wikipedia.org/wiki/Soubor:Edvard_Benes_with_his_wife_in_1934.jpg 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JANDA, František. </a:t>
            </a:r>
            <a:r>
              <a:rPr lang="cs-CZ" sz="1400" i="1" dirty="0" smtClean="0"/>
              <a:t>Prezident Československa, Edvard Beneš, během návštěvy brněnského četnictva</a:t>
            </a:r>
            <a:r>
              <a:rPr lang="cs-CZ" sz="1400" dirty="0" smtClean="0"/>
              <a:t> [online]. [cit. 11.11.2012]. Dostupný na WWW: http://cs.wikipedia.org/wiki/Soubor:Edvard_Bene%C5%A1_na_n%C3%A1v%C5%A1t%C4%9Bv%C4%9B.JPG 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SVETER, User:. </a:t>
            </a:r>
            <a:r>
              <a:rPr lang="cs-CZ" sz="1400" i="1" dirty="0" smtClean="0"/>
              <a:t>Edvard Beneš statue in </a:t>
            </a:r>
            <a:r>
              <a:rPr lang="cs-CZ" sz="1400" i="1" dirty="0" err="1" smtClean="0"/>
              <a:t>Prague</a:t>
            </a:r>
            <a:r>
              <a:rPr lang="cs-CZ" sz="1400" dirty="0" smtClean="0"/>
              <a:t> [online]. [cit. 11.11.2012]. Dostupný na WWW: http://cs.wikipedia.org/wiki/Soubor:Edvard_Benes_Statue_2011.jpg </a:t>
            </a:r>
            <a:endParaRPr lang="cs-CZ" sz="1400" dirty="0">
              <a:solidFill>
                <a:srgbClr val="000000"/>
              </a:solidFill>
              <a:latin typeface="Tahoma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>
            <a:off x="7956376" y="638132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  <p:pic>
        <p:nvPicPr>
          <p:cNvPr id="17410" name="Picture 2" descr="Soubor:Benes i Wojciechowsk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692696"/>
            <a:ext cx="4905375" cy="5600701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8244408" y="638132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  <p:pic>
        <p:nvPicPr>
          <p:cNvPr id="16386" name="Picture 2" descr="Soubor:Edvard Beneš with wif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481777"/>
            <a:ext cx="4464496" cy="6116631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8172400" y="616530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  <p:pic>
        <p:nvPicPr>
          <p:cNvPr id="15362" name="Picture 2" descr="http://upload.wikimedia.org/wikipedia/commons/thumb/b/be/Edvard_Benes_with_his_wife_in_1934.jpg/220px-Edvard_Benes_with_his_wife_in_193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55401" y="477042"/>
            <a:ext cx="5308887" cy="600869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8028384" y="630932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  <p:pic>
        <p:nvPicPr>
          <p:cNvPr id="14338" name="Picture 2" descr="Soubor:Edvard Beneš na návšt&amp;ecaron;v&amp;ecaron;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39856" y="273074"/>
            <a:ext cx="4004352" cy="639628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8100392" y="630932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  <p:pic>
        <p:nvPicPr>
          <p:cNvPr id="13314" name="Picture 2" descr="Soubor:Edvard Benes Statue 201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188640"/>
            <a:ext cx="4248472" cy="642086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78098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Odpověz na otázky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1.	Kdy se narodil Edvard Beneš?</a:t>
            </a:r>
          </a:p>
          <a:p>
            <a:pPr marL="514350" indent="-51435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…………………………………………………………...</a:t>
            </a:r>
          </a:p>
          <a:p>
            <a:pPr marL="514350" indent="-51435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2.	V jakých letech byl prezidentem?</a:t>
            </a:r>
          </a:p>
          <a:p>
            <a:pPr marL="514350" indent="-51435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…………………………………………………………...</a:t>
            </a:r>
          </a:p>
          <a:p>
            <a:pPr marL="514350" indent="-51435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3.	Jak se jmenovala jeho žena?</a:t>
            </a:r>
          </a:p>
          <a:p>
            <a:pPr marL="514350" indent="-51435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…………………………………………………………...</a:t>
            </a:r>
          </a:p>
          <a:p>
            <a:pPr marL="514350" indent="-51435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4.	Kdy abdikoval na úřad prezidenta? Napiš celé datum.</a:t>
            </a:r>
          </a:p>
          <a:p>
            <a:pPr marL="514350" indent="-51435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…………………………………………………………...</a:t>
            </a:r>
          </a:p>
          <a:p>
            <a:pPr marL="514350" indent="-51435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5.	V jakém roce Beneš zemřel a kde?</a:t>
            </a:r>
          </a:p>
          <a:p>
            <a:pPr marL="514350" indent="-51435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……………………………………………………….......</a:t>
            </a:r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880</TotalTime>
  <Words>359</Words>
  <Application>Microsoft Office PowerPoint</Application>
  <PresentationFormat>Předvádění na obrazovce (4:3)</PresentationFormat>
  <Paragraphs>57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Jmění</vt:lpstr>
      <vt:lpstr>Snímek 1</vt:lpstr>
      <vt:lpstr>Anotace a metodický pokyn</vt:lpstr>
      <vt:lpstr>Edvard Beneš</vt:lpstr>
      <vt:lpstr>Život  E. Beneše</vt:lpstr>
      <vt:lpstr>Fotografie E. Beneš </vt:lpstr>
      <vt:lpstr>Použité zdroje</vt:lpstr>
      <vt:lpstr>Snímek 7</vt:lpstr>
      <vt:lpstr>Snímek 8</vt:lpstr>
      <vt:lpstr>Snímek 9</vt:lpstr>
      <vt:lpstr>Snímek 10</vt:lpstr>
      <vt:lpstr>Snímek 11</vt:lpstr>
      <vt:lpstr>Odpověz na otázky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správce</cp:lastModifiedBy>
  <cp:revision>148</cp:revision>
  <dcterms:created xsi:type="dcterms:W3CDTF">2011-08-21T15:31:45Z</dcterms:created>
  <dcterms:modified xsi:type="dcterms:W3CDTF">2012-11-11T11:01:06Z</dcterms:modified>
</cp:coreProperties>
</file>