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9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0066"/>
    <a:srgbClr val="00CC00"/>
    <a:srgbClr val="5FB9BB"/>
    <a:srgbClr val="082905"/>
    <a:srgbClr val="12127C"/>
    <a:srgbClr val="161C1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VY_32_INOVACE_15_D_Kosmas, první český kronikář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Kosmas, první český kronikář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VY_32_INOVACE_15_D_Kosmas, první český kronikář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Kosmas, první český kronikář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blinds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smas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Kosmova_kronika_%C4%8Desk%C3%A1" TargetMode="External"/><Relationship Id="rId4" Type="http://schemas.openxmlformats.org/officeDocument/2006/relationships/hyperlink" Target="http://cs.wikipedia.org/wiki/Kosma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11.11.2012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</a:t>
            </a:r>
            <a:r>
              <a:rPr lang="cs-CZ"/>
              <a:t>žáky </a:t>
            </a:r>
            <a:r>
              <a:rPr lang="cs-CZ" dirty="0" smtClean="0"/>
              <a:t>7</a:t>
            </a:r>
            <a:r>
              <a:rPr lang="cs-CZ" smtClean="0"/>
              <a:t>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Doplňování vět</a:t>
            </a:r>
            <a:endParaRPr lang="cs-CZ" dirty="0" smtClean="0"/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ea typeface="Batang" pitchFamily="18" charset="-127"/>
                <a:cs typeface="Times New Roman" pitchFamily="18" charset="0"/>
              </a:rPr>
              <a:t>Kosmas, první český kronikář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ea typeface="Batang" pitchFamily="18" charset="-127"/>
              <a:cs typeface="Times New Roman" pitchFamily="18" charset="0"/>
            </a:endParaRPr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11266" name="Picture 2" descr="Soubor:Kosm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7" y="1077920"/>
            <a:ext cx="3960440" cy="56082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789181981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KOSMAS – jeho život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547260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arodil se asi v roce 1045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emřel 21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října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1125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prvním známým českým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kronikářem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autorem </a:t>
            </a:r>
            <a:r>
              <a:rPr lang="cs-CZ" sz="32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Kroniky </a:t>
            </a:r>
            <a:r>
              <a:rPr lang="cs-CZ" sz="32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české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letech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1120 až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1125 se stal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děkanem pražské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kapituly při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sv.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Vítu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akřka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všechny informace, které jsou dnes o Kosmovi známé, pocházejí z jeho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kroniky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svou dobu se dožil vysokého věku, asi 80 let.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56320604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6600"/>
                </a:solidFill>
              </a:rPr>
              <a:t>Kosmova </a:t>
            </a:r>
            <a:r>
              <a:rPr lang="cs-CZ" b="1" dirty="0" smtClean="0">
                <a:solidFill>
                  <a:srgbClr val="006600"/>
                </a:solidFill>
              </a:rPr>
              <a:t>kronika česká</a:t>
            </a:r>
            <a:br>
              <a:rPr lang="cs-CZ" b="1" dirty="0" smtClean="0">
                <a:solidFill>
                  <a:srgbClr val="006600"/>
                </a:solidFill>
              </a:rPr>
            </a:b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124744"/>
            <a:ext cx="3749040" cy="4895056"/>
          </a:xfrm>
        </p:spPr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933950" y="1124744"/>
            <a:ext cx="3749040" cy="4968552"/>
          </a:xfrm>
        </p:spPr>
        <p:txBody>
          <a:bodyPr>
            <a:normAutofit fontScale="62500" lnSpcReduction="2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nejstarší česká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kronika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(týká se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dějin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Čechů)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ůvodní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text byl napsán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latinsky 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jeho autorem byl </a:t>
            </a:r>
            <a:r>
              <a:rPr lang="cs-CZ" sz="3200" b="1" i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Kosmas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kronika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stojí na úplném počátku české </a:t>
            </a:r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historiografie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obecně považována za jedno z nejvýznamnějších literárních děl, které v českých zemích ve středověku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vzniklo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ároveň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to jeden z nejdůležitějších historických pramenů pro poznání českého raného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středověku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kronice se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několikrát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zmiňuje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 sobě a svých příbuzných</a:t>
            </a:r>
          </a:p>
          <a:p>
            <a:endParaRPr lang="cs-CZ" dirty="0"/>
          </a:p>
        </p:txBody>
      </p:sp>
      <p:pic>
        <p:nvPicPr>
          <p:cNvPr id="9218" name="Picture 2" descr="Soubor:Cosmas-Chronica Boemor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052736"/>
            <a:ext cx="3538929" cy="51663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Doplň věty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Kosmas se ……………….. asi v letech …………    .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Zemřel …..  října ……..     .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Byl …………  …………….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námým ………………      .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Stal se autorem  K…………   …………..  .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Kosmas se ……………  vysokého věku, asi ……  let.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US" sz="1400" dirty="0" smtClean="0"/>
              <a:t>UNKNOWN. </a:t>
            </a:r>
            <a:r>
              <a:rPr lang="en-US" sz="1400" i="1" dirty="0" smtClean="0"/>
              <a:t>Picture is from </a:t>
            </a:r>
            <a:r>
              <a:rPr lang="en-US" sz="1400" i="1" dirty="0" err="1" smtClean="0"/>
              <a:t>Lipský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rukopis</a:t>
            </a:r>
            <a:r>
              <a:rPr lang="en-US" sz="1400" i="1" dirty="0" smtClean="0"/>
              <a:t>, one of the earliest manuscripts of the </a:t>
            </a:r>
            <a:r>
              <a:rPr lang="en-US" sz="1400" i="1" dirty="0" err="1" smtClean="0"/>
              <a:t>Cosmas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chronique</a:t>
            </a:r>
            <a:r>
              <a:rPr lang="en-US" sz="1400" i="1" dirty="0" smtClean="0"/>
              <a:t>, written end of 12. century. It was stored in Leipzig, Germany, from 1839 until the 2. world war</a:t>
            </a:r>
            <a:r>
              <a:rPr lang="en-US" sz="1400" dirty="0" smtClean="0"/>
              <a:t> [online]. [cit. 11.11.2012].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</a:t>
            </a:r>
            <a:r>
              <a:rPr lang="en-US" sz="1400" dirty="0" smtClean="0">
                <a:hlinkClick r:id="rId3"/>
              </a:rPr>
              <a:t>http://</a:t>
            </a:r>
            <a:r>
              <a:rPr lang="en-US" sz="1400" dirty="0" smtClean="0">
                <a:hlinkClick r:id="rId3"/>
              </a:rPr>
              <a:t>cs.wikipedia.org/wiki/Soubor:Kosmas.jpg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http://cs.wikipedia.org/wiki/Kosmas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COSMAS OF PRAGUE. </a:t>
            </a:r>
            <a:r>
              <a:rPr lang="cs-CZ" sz="1400" i="1" dirty="0" err="1" smtClean="0"/>
              <a:t>Chronica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Boemorum</a:t>
            </a:r>
            <a:r>
              <a:rPr lang="cs-CZ" sz="1400" dirty="0" smtClean="0"/>
              <a:t> [online]. [cit. 11.11.2012]. Dostupný na WWW: http://cs.wikipedia.org/wiki/Soubor:Cosmas-Chronica_Boemorum.jpg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http://cs.wikipedia.org/wiki/Kosmova_kronika_%C4%8Desk%C3%A1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933</TotalTime>
  <Words>342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Snímek 1</vt:lpstr>
      <vt:lpstr>Anotace a metodický pokyn</vt:lpstr>
      <vt:lpstr>Kosmas, první český kronikář</vt:lpstr>
      <vt:lpstr>KOSMAS – jeho život</vt:lpstr>
      <vt:lpstr>     Kosmova kronika česká </vt:lpstr>
      <vt:lpstr>Doplň věty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164</cp:revision>
  <dcterms:created xsi:type="dcterms:W3CDTF">2011-08-21T15:31:45Z</dcterms:created>
  <dcterms:modified xsi:type="dcterms:W3CDTF">2012-11-11T11:57:11Z</dcterms:modified>
</cp:coreProperties>
</file>