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6" r:id="rId2"/>
    <p:sldId id="257" r:id="rId3"/>
    <p:sldId id="259" r:id="rId4"/>
    <p:sldId id="260" r:id="rId5"/>
    <p:sldId id="269" r:id="rId6"/>
    <p:sldId id="264" r:id="rId7"/>
    <p:sldId id="258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ADAABF65-01A9-46FD-A879-2F0555F293E2}">
          <p14:sldIdLst>
            <p14:sldId id="256"/>
            <p14:sldId id="257"/>
            <p14:sldId id="259"/>
            <p14:sldId id="260"/>
          </p14:sldIdLst>
        </p14:section>
        <p14:section name="Oddíl bez názvu" id="{07916214-0AF4-441B-8B53-1764A501A7C8}">
          <p14:sldIdLst>
            <p14:sldId id="261"/>
            <p14:sldId id="262"/>
            <p14:sldId id="263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82905"/>
    <a:srgbClr val="006600"/>
    <a:srgbClr val="660066"/>
    <a:srgbClr val="5FB9BB"/>
    <a:srgbClr val="12127C"/>
    <a:srgbClr val="161C1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400" dirty="0" smtClean="0"/>
        </a:p>
        <a:p>
          <a:r>
            <a:rPr lang="cs-CZ" sz="1400" dirty="0" smtClean="0"/>
            <a:t>Název </a:t>
          </a:r>
          <a:r>
            <a:rPr lang="cs-CZ" sz="1400" dirty="0"/>
            <a:t>školy</a:t>
          </a:r>
          <a:r>
            <a:rPr lang="cs-CZ" sz="14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VY_32_INOVACE_16_D_Přemysl Otakar I</a:t>
          </a:r>
          <a:r>
            <a:rPr lang="cs-CZ" sz="1600" dirty="0" smtClean="0"/>
            <a:t>.(doplňování vět)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Přemysl Otakar I.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</a:t>
          </a:r>
          <a:r>
            <a:rPr lang="cs-CZ" sz="1600" dirty="0" smtClean="0"/>
            <a:t>projektu: CZ.1.07/1.4.00/21.2189</a:t>
          </a:r>
        </a:p>
        <a:p>
          <a:pPr algn="l"/>
          <a:r>
            <a:rPr lang="cs-CZ" sz="1100" dirty="0" smtClean="0"/>
            <a:t> </a:t>
          </a:r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Y="137143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školy</a:t>
          </a:r>
          <a:r>
            <a:rPr lang="cs-CZ" sz="14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VY_32_INOVACE_16_D_Přemysl Otakar I</a:t>
          </a:r>
          <a:r>
            <a:rPr lang="cs-CZ" sz="1600" kern="1200" dirty="0" smtClean="0"/>
            <a:t>.(doplňování vět)</a:t>
          </a:r>
          <a:endParaRPr lang="cs-CZ" sz="16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Přemysl Otakar I.</a:t>
          </a:r>
          <a:endParaRPr lang="cs-CZ" sz="16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460944"/>
          <a:ext cx="4752528" cy="8848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 dirty="0" smtClean="0"/>
            <a:t>projektu: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endParaRPr lang="cs-CZ" sz="1100" kern="1200" dirty="0"/>
        </a:p>
      </dsp:txBody>
      <dsp:txXfrm>
        <a:off x="2016223" y="2460944"/>
        <a:ext cx="4752528" cy="884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F69E4-B79B-4F2E-9A43-519A6E766923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EC408-5281-4E5E-B4C7-DF3F12F9C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EC408-5281-4E5E-B4C7-DF3F12F9C82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blinds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ind%C5%99ich_B%C5%99etislav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9548564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40296" y="4678854"/>
            <a:ext cx="2699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11.11.2012</a:t>
            </a:r>
            <a:endParaRPr lang="cs-CZ" sz="1600" dirty="0"/>
          </a:p>
        </p:txBody>
      </p:sp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Materiál určen pro žáky </a:t>
            </a:r>
            <a:r>
              <a:rPr lang="cs-CZ" dirty="0" smtClean="0"/>
              <a:t>7.třídy </a:t>
            </a:r>
            <a:r>
              <a:rPr lang="cs-CZ" dirty="0"/>
              <a:t>praktické školy</a:t>
            </a:r>
          </a:p>
          <a:p>
            <a:r>
              <a:rPr lang="cs-CZ" dirty="0"/>
              <a:t>Využitelný při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Doplňování vět</a:t>
            </a:r>
          </a:p>
          <a:p>
            <a:r>
              <a:rPr lang="cs-CZ" dirty="0" smtClean="0"/>
              <a:t>Kontrola správnosti odpovědí</a:t>
            </a:r>
            <a:endParaRPr lang="cs-CZ" dirty="0" smtClean="0"/>
          </a:p>
          <a:p>
            <a:r>
              <a:rPr lang="cs-CZ" dirty="0" smtClean="0"/>
              <a:t>Práce s textem</a:t>
            </a:r>
          </a:p>
          <a:p>
            <a:r>
              <a:rPr lang="cs-CZ" dirty="0" smtClean="0"/>
              <a:t>Druh realizace: prezentace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10229568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Autofit/>
          </a:bodyPr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Přemysl Otakar I.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6146" name="Picture 2" descr="Česk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09550" cy="142875"/>
          </a:xfrm>
          <a:prstGeom prst="rect">
            <a:avLst/>
          </a:prstGeom>
          <a:noFill/>
        </p:spPr>
      </p:pic>
      <p:pic>
        <p:nvPicPr>
          <p:cNvPr id="2" name="Picture 2" descr="Soubor:PremyslOtakarI Parleruvnahrob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183660"/>
            <a:ext cx="3888432" cy="503728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843808" y="623731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Detail Přemyslova náhrobku od Petra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89181981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8868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Přemysl Otakar I.– jeho život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914400" y="1052736"/>
            <a:ext cx="7772400" cy="5472608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narodil se asi 1155/1167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zemřel 15. prosince 1230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český kníže -1192–1198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třetí český král -1198–1230 z rodu Přemyslovců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narodil se jako nejstarší syn druhé manželky krále Vladislava II., </a:t>
            </a:r>
            <a:r>
              <a:rPr lang="cs-CZ" sz="28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Judity Durynské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 letech 1173–1179 pobýval ve vyhnanství, kde se oženil s 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Adlétou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Míšeňskou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Jeho druhá žena se jmenovala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Konstancie Uherská 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návratu z vyhnanství v roce 1179 zastupoval svého vládnoucího staršího bratra Bedřicha ve funkci markraběte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6320604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914400" y="332656"/>
            <a:ext cx="7772400" cy="5687144"/>
          </a:xfrm>
        </p:spPr>
        <p:txBody>
          <a:bodyPr>
            <a:normAutofit fontScale="925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 letech 1192–1193 se poprvé stal českým knížetem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novým českým knížetem se stal pražský biskup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Jindřich Břetislav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jeho smrti a po dohodě se svým mladším bratrem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Vladislavem Jindřichem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nastoupil Přemysl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 roce 1197 podruhé na český trůn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aktivně se zapojil do bojů o císařskou korunu mezi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Štaufy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Welfy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 dalších letech své vlády se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Přemysl Otakar I.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soustředil především na konsolidaci domácích poměrů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Soustředil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se též na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zajištění bezproblémového nástupnictví pro nejstaršího syna z druhého manželství  </a:t>
            </a:r>
            <a:r>
              <a:rPr lang="cs-CZ" sz="2800" i="1" dirty="0" smtClean="0">
                <a:solidFill>
                  <a:srgbClr val="082905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Václava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Zkuste doplnit věty. Zkontroluj správnost odpovědí.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914400" y="1268760"/>
            <a:ext cx="7772400" cy="4751040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Přemysl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zemřel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………………………..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Od roku 1192 do roku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..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…....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yl českým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…………...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Jeho druhá žena se jmenovala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…………...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…………….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Přemysl se aktivně zapojil do bojů o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..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…………………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…………..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Novým českým knížetem se stal pražský biskup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……………   ……………  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USER:ACOMA. </a:t>
            </a:r>
            <a:r>
              <a:rPr lang="cs-CZ" sz="1400" i="1" dirty="0" smtClean="0"/>
              <a:t>Soubor:</a:t>
            </a:r>
            <a:r>
              <a:rPr lang="cs-CZ" sz="1400" i="1" dirty="0" err="1" smtClean="0"/>
              <a:t>PremyslOtakarI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Parleruvnahrobek.jpg</a:t>
            </a:r>
            <a:r>
              <a:rPr lang="cs-CZ" sz="1400" dirty="0" smtClean="0"/>
              <a:t> [online]. [cit. 11.11.2012]. Dostupný na WWW: http://cs.wikipedia.org/wiki/Soubor:PremyslOtakarI_Parleruvnahrobek.jpg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UNKNOWN. </a:t>
            </a:r>
            <a:r>
              <a:rPr lang="cs-CZ" sz="1400" i="1" dirty="0" smtClean="0"/>
              <a:t>Soubor:Konstancie </a:t>
            </a:r>
            <a:r>
              <a:rPr lang="cs-CZ" sz="1400" i="1" dirty="0" err="1" smtClean="0"/>
              <a:t>of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Hungary.jpg</a:t>
            </a:r>
            <a:r>
              <a:rPr lang="cs-CZ" sz="1400" dirty="0" smtClean="0"/>
              <a:t> [online]. [cit. 11.11.2012]. Dostupný na WWW: http://cs.wikipedia.org/wiki/Soubor:Konstancie_of_Hungary.jpg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UNKNOWN. </a:t>
            </a:r>
            <a:r>
              <a:rPr lang="cs-CZ" sz="1400" i="1" dirty="0" smtClean="0"/>
              <a:t>Jindřich Břetislav</a:t>
            </a:r>
            <a:r>
              <a:rPr lang="cs-CZ" sz="1400" dirty="0" smtClean="0"/>
              <a:t> [online]. [cit. 11.11.2012]. Dostupný na WWW: </a:t>
            </a:r>
            <a:r>
              <a:rPr lang="cs-CZ" sz="1400" dirty="0" smtClean="0">
                <a:hlinkClick r:id="rId3"/>
              </a:rPr>
              <a:t>http://cs.wikipedia.org/wiki/Soubor:Jind%C5%99ich_B%C5%99etislav.jpg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UNKNOWN. </a:t>
            </a:r>
            <a:r>
              <a:rPr lang="cs-CZ" sz="1400" i="1" dirty="0" smtClean="0"/>
              <a:t>Václav I.</a:t>
            </a:r>
            <a:r>
              <a:rPr lang="cs-CZ" sz="1400" dirty="0" smtClean="0"/>
              <a:t> [online]. [cit. 11.11.2012]. Dostupný na WWW: http://cs.wikipedia.org/wiki/Soubor:V%C3%A1clav_I..jpg </a:t>
            </a:r>
            <a:endParaRPr lang="cs-CZ" sz="140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Konstancie Uherská – druhá žena Přemysla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26626" name="Picture 2" descr="Soubor:Konstancie of Hunga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268760"/>
            <a:ext cx="4836112" cy="523555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3528" y="638132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dobová miniatura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84368" y="638132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Jindřich Břetislav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5602" name="Picture 2" descr="Jind&amp;rcaron;ich B&amp;rcaron;etisla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00808"/>
            <a:ext cx="4445176" cy="455630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028384" y="652534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Václav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24578" name="Picture 2" descr="Václav 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628800"/>
            <a:ext cx="4180828" cy="413902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100392" y="638132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19872" y="609329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barokní představa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2420888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zemřel 15. prosince 1230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884368" y="63093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2132856"/>
            <a:ext cx="43924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dirty="0" smtClean="0"/>
              <a:t>1198</a:t>
            </a:r>
            <a:endParaRPr lang="cs-CZ" sz="8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16416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55776" y="2204864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dirty="0" smtClean="0"/>
              <a:t>knížetem</a:t>
            </a:r>
            <a:endParaRPr lang="cs-CZ" sz="9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44408" y="645333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619672" y="1447800"/>
            <a:ext cx="5256584" cy="29893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Konstancie </a:t>
            </a:r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Uherská</a:t>
            </a:r>
            <a:endParaRPr lang="cs-CZ" sz="8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100392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07704" y="2564904"/>
            <a:ext cx="620073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císařskou korunu 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64533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2492896"/>
            <a:ext cx="56316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Jindřich Břetislav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72400" y="645333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1049</TotalTime>
  <Words>288</Words>
  <Application>Microsoft Office PowerPoint</Application>
  <PresentationFormat>Předvádění na obrazovce (4:3)</PresentationFormat>
  <Paragraphs>65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Jmění</vt:lpstr>
      <vt:lpstr>Snímek 1</vt:lpstr>
      <vt:lpstr>Anotace a metodický pokyn</vt:lpstr>
      <vt:lpstr>Přemysl Otakar I.</vt:lpstr>
      <vt:lpstr>Přemysl Otakar I.– jeho život</vt:lpstr>
      <vt:lpstr>Snímek 5</vt:lpstr>
      <vt:lpstr>Zkuste doplnit věty. Zkontroluj správnost odpovědí.</vt:lpstr>
      <vt:lpstr>Použité zdroje</vt:lpstr>
      <vt:lpstr>Konstancie Uherská – druhá žena Přemysla </vt:lpstr>
      <vt:lpstr>Jindřich Břetislav</vt:lpstr>
      <vt:lpstr>Václav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správce</cp:lastModifiedBy>
  <cp:revision>187</cp:revision>
  <dcterms:created xsi:type="dcterms:W3CDTF">2011-08-21T15:31:45Z</dcterms:created>
  <dcterms:modified xsi:type="dcterms:W3CDTF">2012-11-11T19:18:31Z</dcterms:modified>
</cp:coreProperties>
</file>