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63" r:id="rId4"/>
    <p:sldId id="258" r:id="rId5"/>
    <p:sldId id="259" r:id="rId6"/>
    <p:sldId id="260" r:id="rId7"/>
    <p:sldId id="257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71" autoAdjust="0"/>
  </p:normalViewPr>
  <p:slideViewPr>
    <p:cSldViewPr>
      <p:cViewPr varScale="1">
        <p:scale>
          <a:sx n="60" d="100"/>
          <a:sy n="60" d="100"/>
        </p:scale>
        <p:origin x="-24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VY_32_INOVACE_M2_02_Přičítání k číslu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Přičítání k číslu 8, záměna sčítanců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5F79EC-B78E-41BA-A509-17FDDAAB02F7}" type="presOf" srcId="{4C35D32F-0EAB-4CD7-82EE-45574DC2A586}" destId="{8BEBB6EC-1DAA-4CAC-8A25-BC0FCBD5DBD5}" srcOrd="0" destOrd="0" presId="urn:microsoft.com/office/officeart/2005/8/layout/target3"/>
    <dgm:cxn modelId="{1F1B8359-498D-4EC5-AA8E-3172344C6BB5}" type="presOf" srcId="{B651F6E3-6281-48DB-9319-2AEAFDAE7572}" destId="{6BB5E863-4638-4E1D-BFDE-399D028AC4ED}" srcOrd="1" destOrd="0" presId="urn:microsoft.com/office/officeart/2005/8/layout/target3"/>
    <dgm:cxn modelId="{5D63F25F-B584-425F-8406-6D792E7D38D1}" type="presOf" srcId="{4C35D32F-0EAB-4CD7-82EE-45574DC2A586}" destId="{890E4F0B-2866-4A3F-A3C7-2A14B1797930}" srcOrd="1" destOrd="0" presId="urn:microsoft.com/office/officeart/2005/8/layout/target3"/>
    <dgm:cxn modelId="{6053176A-F1B8-45A9-A1B9-76A3956FAE7D}" type="presOf" srcId="{D1B46980-6531-4606-95E6-44980827E919}" destId="{6140AFEC-043D-4C43-A2F9-D0F5331DF3A3}" srcOrd="0" destOrd="0" presId="urn:microsoft.com/office/officeart/2005/8/layout/target3"/>
    <dgm:cxn modelId="{E0BE5421-026A-4219-B09E-A6C14383B58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0EF3AC-CB93-431F-9929-6E21B12E52E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DEE09FD-6295-4121-9904-0E0AFC36DBA7}" type="presOf" srcId="{D1B46980-6531-4606-95E6-44980827E919}" destId="{2BE915AB-18AA-4053-B92C-3BFC9ED204BB}" srcOrd="1" destOrd="0" presId="urn:microsoft.com/office/officeart/2005/8/layout/target3"/>
    <dgm:cxn modelId="{693568A4-2BF8-4B07-9B84-3D5A9FF6E000}" type="presOf" srcId="{D1D4F407-5343-4D3F-B5B9-D407B03CAEB4}" destId="{AED2198E-93D5-4001-81B4-73124B309672}" srcOrd="1" destOrd="0" presId="urn:microsoft.com/office/officeart/2005/8/layout/target3"/>
    <dgm:cxn modelId="{5CC9B187-7FDA-4A9E-BCDE-F42601ACFB81}" type="presOf" srcId="{D1D4F407-5343-4D3F-B5B9-D407B03CAEB4}" destId="{D005CE8C-CC26-4C3E-AC11-E15060ECD759}" srcOrd="0" destOrd="0" presId="urn:microsoft.com/office/officeart/2005/8/layout/target3"/>
    <dgm:cxn modelId="{DEA0BCCB-51C0-4029-81C5-71E069DC33A4}" type="presOf" srcId="{D8197B8C-B260-4A16-BDF4-0947B075E274}" destId="{5A5FFA88-C948-4069-8E93-59FA12366E83}" srcOrd="1" destOrd="0" presId="urn:microsoft.com/office/officeart/2005/8/layout/target3"/>
    <dgm:cxn modelId="{991B0397-F663-4881-82AC-9CB5EDFEE394}" type="presOf" srcId="{D8197B8C-B260-4A16-BDF4-0947B075E274}" destId="{25B08C86-7E15-44DC-BE7F-FFB55DD49D12}" srcOrd="0" destOrd="0" presId="urn:microsoft.com/office/officeart/2005/8/layout/target3"/>
    <dgm:cxn modelId="{D93EA902-9D82-4ABA-8791-2E743B6DB8EC}" type="presParOf" srcId="{333A1088-737F-45CB-B68E-254E46348037}" destId="{F5ABB229-8D3B-4694-996A-96F23CF14429}" srcOrd="0" destOrd="0" presId="urn:microsoft.com/office/officeart/2005/8/layout/target3"/>
    <dgm:cxn modelId="{7F51E65A-B22C-4636-B561-580F4E1EB0D0}" type="presParOf" srcId="{333A1088-737F-45CB-B68E-254E46348037}" destId="{F41139FD-01EE-4571-8B17-4FB00FC51163}" srcOrd="1" destOrd="0" presId="urn:microsoft.com/office/officeart/2005/8/layout/target3"/>
    <dgm:cxn modelId="{06B2C60F-2F30-4802-B411-67A507BB7C2C}" type="presParOf" srcId="{333A1088-737F-45CB-B68E-254E46348037}" destId="{D005CE8C-CC26-4C3E-AC11-E15060ECD759}" srcOrd="2" destOrd="0" presId="urn:microsoft.com/office/officeart/2005/8/layout/target3"/>
    <dgm:cxn modelId="{E5C99C38-A563-4F87-9A8A-F089ED2351F2}" type="presParOf" srcId="{333A1088-737F-45CB-B68E-254E46348037}" destId="{2C702D82-9B77-49B7-9568-BB8EB47C3372}" srcOrd="3" destOrd="0" presId="urn:microsoft.com/office/officeart/2005/8/layout/target3"/>
    <dgm:cxn modelId="{7FE51A3A-2089-455B-94B9-3C0C1FD8FFB4}" type="presParOf" srcId="{333A1088-737F-45CB-B68E-254E46348037}" destId="{A52A0455-90FF-4808-ABD0-F02540D31D5A}" srcOrd="4" destOrd="0" presId="urn:microsoft.com/office/officeart/2005/8/layout/target3"/>
    <dgm:cxn modelId="{BD6B1D8A-A400-4757-B465-92AD0ED7B800}" type="presParOf" srcId="{333A1088-737F-45CB-B68E-254E46348037}" destId="{6140AFEC-043D-4C43-A2F9-D0F5331DF3A3}" srcOrd="5" destOrd="0" presId="urn:microsoft.com/office/officeart/2005/8/layout/target3"/>
    <dgm:cxn modelId="{0777FECF-5906-4A40-BDFC-CD15360FD170}" type="presParOf" srcId="{333A1088-737F-45CB-B68E-254E46348037}" destId="{9358AC05-5D7D-4327-9F80-1AD486AEA664}" srcOrd="6" destOrd="0" presId="urn:microsoft.com/office/officeart/2005/8/layout/target3"/>
    <dgm:cxn modelId="{0F103A6A-C55E-4440-96DD-D1BA9C729256}" type="presParOf" srcId="{333A1088-737F-45CB-B68E-254E46348037}" destId="{313FC574-E1CD-4FB4-B054-0B805CE0447D}" srcOrd="7" destOrd="0" presId="urn:microsoft.com/office/officeart/2005/8/layout/target3"/>
    <dgm:cxn modelId="{E74E38F7-7D29-427A-BFBB-128C28CC9185}" type="presParOf" srcId="{333A1088-737F-45CB-B68E-254E46348037}" destId="{619D679B-A015-4ECF-8348-D1034C574F40}" srcOrd="8" destOrd="0" presId="urn:microsoft.com/office/officeart/2005/8/layout/target3"/>
    <dgm:cxn modelId="{2F1140EE-A839-4707-A315-8F18491D7789}" type="presParOf" srcId="{333A1088-737F-45CB-B68E-254E46348037}" destId="{322283A8-4A27-4CDA-BAE3-F381106A9174}" srcOrd="9" destOrd="0" presId="urn:microsoft.com/office/officeart/2005/8/layout/target3"/>
    <dgm:cxn modelId="{0C2D2B3F-4123-44C7-9594-552EC2C3784C}" type="presParOf" srcId="{333A1088-737F-45CB-B68E-254E46348037}" destId="{FFC9F71D-1B4F-4AD9-A4A6-86ADEFC8AF5C}" srcOrd="10" destOrd="0" presId="urn:microsoft.com/office/officeart/2005/8/layout/target3"/>
    <dgm:cxn modelId="{04368BAE-8261-4430-BCDC-6C2DBC1EAC16}" type="presParOf" srcId="{333A1088-737F-45CB-B68E-254E46348037}" destId="{25B08C86-7E15-44DC-BE7F-FFB55DD49D12}" srcOrd="11" destOrd="0" presId="urn:microsoft.com/office/officeart/2005/8/layout/target3"/>
    <dgm:cxn modelId="{B510EB78-E567-4D17-B32E-C18080DC9C02}" type="presParOf" srcId="{333A1088-737F-45CB-B68E-254E46348037}" destId="{76644BE8-9D7C-4C09-B250-3D10AF48CBB7}" srcOrd="12" destOrd="0" presId="urn:microsoft.com/office/officeart/2005/8/layout/target3"/>
    <dgm:cxn modelId="{AFEAEDD1-6FC3-4950-8036-4A5186AB37ED}" type="presParOf" srcId="{333A1088-737F-45CB-B68E-254E46348037}" destId="{EE85B701-7295-41C0-BA7A-34D3756A2AE6}" srcOrd="13" destOrd="0" presId="urn:microsoft.com/office/officeart/2005/8/layout/target3"/>
    <dgm:cxn modelId="{73FA57C9-F0ED-440A-8D7B-B2A56897574C}" type="presParOf" srcId="{333A1088-737F-45CB-B68E-254E46348037}" destId="{8BEBB6EC-1DAA-4CAC-8A25-BC0FCBD5DBD5}" srcOrd="14" destOrd="0" presId="urn:microsoft.com/office/officeart/2005/8/layout/target3"/>
    <dgm:cxn modelId="{047E8611-0AFA-471E-B858-84AE1CDD11DE}" type="presParOf" srcId="{333A1088-737F-45CB-B68E-254E46348037}" destId="{AED2198E-93D5-4001-81B4-73124B309672}" srcOrd="15" destOrd="0" presId="urn:microsoft.com/office/officeart/2005/8/layout/target3"/>
    <dgm:cxn modelId="{9C24DF1B-8C37-4350-B459-8263D9821A01}" type="presParOf" srcId="{333A1088-737F-45CB-B68E-254E46348037}" destId="{2BE915AB-18AA-4053-B92C-3BFC9ED204BB}" srcOrd="16" destOrd="0" presId="urn:microsoft.com/office/officeart/2005/8/layout/target3"/>
    <dgm:cxn modelId="{8CD5E914-C5AA-4AE4-971A-011EF3347C66}" type="presParOf" srcId="{333A1088-737F-45CB-B68E-254E46348037}" destId="{6BB5E863-4638-4E1D-BFDE-399D028AC4ED}" srcOrd="17" destOrd="0" presId="urn:microsoft.com/office/officeart/2005/8/layout/target3"/>
    <dgm:cxn modelId="{5E69FB4E-2F6F-42FE-9793-B8733E426DB6}" type="presParOf" srcId="{333A1088-737F-45CB-B68E-254E46348037}" destId="{5A5FFA88-C948-4069-8E93-59FA12366E83}" srcOrd="18" destOrd="0" presId="urn:microsoft.com/office/officeart/2005/8/layout/target3"/>
    <dgm:cxn modelId="{0B93B1F9-22C9-4CEA-A1C0-E295AF22308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71C326-EEB3-40D2-8C75-439BF858D61D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90919184-5710-453C-86E8-E8C7AA2286E7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Vybarvi si obrázek</a:t>
          </a:r>
          <a:endParaRPr lang="cs-CZ" dirty="0"/>
        </a:p>
      </dgm:t>
    </dgm:pt>
    <dgm:pt modelId="{D2752683-A604-40AB-9961-D52589A5E9A1}" type="parTrans" cxnId="{930DA2D3-AC28-487E-812C-F5CECD5B848C}">
      <dgm:prSet/>
      <dgm:spPr/>
      <dgm:t>
        <a:bodyPr/>
        <a:lstStyle/>
        <a:p>
          <a:endParaRPr lang="cs-CZ"/>
        </a:p>
      </dgm:t>
    </dgm:pt>
    <dgm:pt modelId="{F1BEAADB-913A-4689-8097-249CF49AE801}" type="sibTrans" cxnId="{930DA2D3-AC28-487E-812C-F5CECD5B848C}">
      <dgm:prSet/>
      <dgm:spPr/>
      <dgm:t>
        <a:bodyPr/>
        <a:lstStyle/>
        <a:p>
          <a:endParaRPr lang="cs-CZ"/>
        </a:p>
      </dgm:t>
    </dgm:pt>
    <dgm:pt modelId="{D0DA24A6-8A8A-4E0D-B494-8F301B3EE423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Na hřišti</a:t>
          </a:r>
          <a:endParaRPr lang="cs-CZ" dirty="0"/>
        </a:p>
      </dgm:t>
    </dgm:pt>
    <dgm:pt modelId="{F00094ED-4CDC-40DC-8708-7F75F48D2D9C}" type="parTrans" cxnId="{C9168FE5-21F4-48B7-9795-99C6CE24DEF6}">
      <dgm:prSet/>
      <dgm:spPr/>
      <dgm:t>
        <a:bodyPr/>
        <a:lstStyle/>
        <a:p>
          <a:endParaRPr lang="cs-CZ"/>
        </a:p>
      </dgm:t>
    </dgm:pt>
    <dgm:pt modelId="{1F3B0CFE-0B80-4458-BC45-B3C82A14B4B1}" type="sibTrans" cxnId="{C9168FE5-21F4-48B7-9795-99C6CE24DEF6}">
      <dgm:prSet/>
      <dgm:spPr/>
      <dgm:t>
        <a:bodyPr/>
        <a:lstStyle/>
        <a:p>
          <a:endParaRPr lang="cs-CZ"/>
        </a:p>
      </dgm:t>
    </dgm:pt>
    <dgm:pt modelId="{4948CA77-0D5A-40F4-9FC2-F2662C0FF699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Počítáme s 8</a:t>
          </a:r>
          <a:endParaRPr lang="cs-CZ" dirty="0"/>
        </a:p>
      </dgm:t>
    </dgm:pt>
    <dgm:pt modelId="{FBF28BC6-EA4B-4853-9ABD-8FA6C4489459}" type="parTrans" cxnId="{96664C42-2E63-465B-BD48-6CA03C5CE79F}">
      <dgm:prSet/>
      <dgm:spPr/>
      <dgm:t>
        <a:bodyPr/>
        <a:lstStyle/>
        <a:p>
          <a:endParaRPr lang="cs-CZ"/>
        </a:p>
      </dgm:t>
    </dgm:pt>
    <dgm:pt modelId="{2858F9DC-C038-42CA-A248-17441720140B}" type="sibTrans" cxnId="{96664C42-2E63-465B-BD48-6CA03C5CE79F}">
      <dgm:prSet/>
      <dgm:spPr/>
      <dgm:t>
        <a:bodyPr/>
        <a:lstStyle/>
        <a:p>
          <a:endParaRPr lang="cs-CZ"/>
        </a:p>
      </dgm:t>
    </dgm:pt>
    <dgm:pt modelId="{03672A34-BB34-46EE-A95D-1C84D137ACE2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Záměna sčítanců</a:t>
          </a:r>
          <a:endParaRPr lang="cs-CZ" dirty="0"/>
        </a:p>
      </dgm:t>
    </dgm:pt>
    <dgm:pt modelId="{E9D41D64-A05A-46F1-B307-06333524F9B1}" type="parTrans" cxnId="{A82E05E3-2008-4E46-B5D8-EC3CB6C2B166}">
      <dgm:prSet/>
      <dgm:spPr/>
      <dgm:t>
        <a:bodyPr/>
        <a:lstStyle/>
        <a:p>
          <a:endParaRPr lang="cs-CZ"/>
        </a:p>
      </dgm:t>
    </dgm:pt>
    <dgm:pt modelId="{36DCF4B1-CA6D-4AE0-9F08-E0F3B487635C}" type="sibTrans" cxnId="{A82E05E3-2008-4E46-B5D8-EC3CB6C2B166}">
      <dgm:prSet/>
      <dgm:spPr/>
      <dgm:t>
        <a:bodyPr/>
        <a:lstStyle/>
        <a:p>
          <a:endParaRPr lang="cs-CZ"/>
        </a:p>
      </dgm:t>
    </dgm:pt>
    <dgm:pt modelId="{14B54DCA-8B33-417E-BB37-1DF1F22670F0}" type="pres">
      <dgm:prSet presAssocID="{D771C326-EEB3-40D2-8C75-439BF858D61D}" presName="compositeShape" presStyleCnt="0">
        <dgm:presLayoutVars>
          <dgm:dir/>
          <dgm:resizeHandles/>
        </dgm:presLayoutVars>
      </dgm:prSet>
      <dgm:spPr/>
    </dgm:pt>
    <dgm:pt modelId="{504E3470-2603-48A6-A05F-4907B65D22E6}" type="pres">
      <dgm:prSet presAssocID="{D771C326-EEB3-40D2-8C75-439BF858D61D}" presName="pyramid" presStyleLbl="node1" presStyleIdx="0" presStyleCn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</dgm:pt>
    <dgm:pt modelId="{A76B380C-57C3-4471-9D79-8E44D09D9256}" type="pres">
      <dgm:prSet presAssocID="{D771C326-EEB3-40D2-8C75-439BF858D61D}" presName="theList" presStyleCnt="0"/>
      <dgm:spPr/>
    </dgm:pt>
    <dgm:pt modelId="{20FDC610-2CD9-4AFC-948D-4841077A04C9}" type="pres">
      <dgm:prSet presAssocID="{90919184-5710-453C-86E8-E8C7AA2286E7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F205A6-E3BF-4616-829A-B88740DEF994}" type="pres">
      <dgm:prSet presAssocID="{90919184-5710-453C-86E8-E8C7AA2286E7}" presName="aSpace" presStyleCnt="0"/>
      <dgm:spPr/>
    </dgm:pt>
    <dgm:pt modelId="{D1A0D4B3-C279-4624-9F56-F3F07C2DA0D8}" type="pres">
      <dgm:prSet presAssocID="{D0DA24A6-8A8A-4E0D-B494-8F301B3EE423}" presName="aNode" presStyleLbl="fgAcc1" presStyleIdx="1" presStyleCnt="4" custLinFactY="100000" custLinFactNeighborX="635" custLinFactNeighborY="1797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DD795E-D5E3-4E0F-BB9C-45CFEAC98984}" type="pres">
      <dgm:prSet presAssocID="{D0DA24A6-8A8A-4E0D-B494-8F301B3EE423}" presName="aSpace" presStyleCnt="0"/>
      <dgm:spPr/>
    </dgm:pt>
    <dgm:pt modelId="{582FD445-DD18-4867-9C98-029367039CA5}" type="pres">
      <dgm:prSet presAssocID="{4948CA77-0D5A-40F4-9FC2-F2662C0FF699}" presName="aNode" presStyleLbl="fgAcc1" presStyleIdx="2" presStyleCnt="4" custLinFactY="114567" custLinFactNeighborX="635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A10BFC-2FD7-472E-B2AD-405AB1940A9C}" type="pres">
      <dgm:prSet presAssocID="{4948CA77-0D5A-40F4-9FC2-F2662C0FF699}" presName="aSpace" presStyleCnt="0"/>
      <dgm:spPr/>
    </dgm:pt>
    <dgm:pt modelId="{307B2034-D0C5-4209-9F2B-34CB27004C93}" type="pres">
      <dgm:prSet presAssocID="{03672A34-BB34-46EE-A95D-1C84D137ACE2}" presName="aNode" presStyleLbl="fgAcc1" presStyleIdx="3" presStyleCnt="4" custLinFactY="-197160" custLinFactNeighborX="635" custLinFactNeighborY="-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7838F8-F74F-4056-A0DE-03F90A103BD3}" type="pres">
      <dgm:prSet presAssocID="{03672A34-BB34-46EE-A95D-1C84D137ACE2}" presName="aSpace" presStyleCnt="0"/>
      <dgm:spPr/>
    </dgm:pt>
  </dgm:ptLst>
  <dgm:cxnLst>
    <dgm:cxn modelId="{0289FE2D-5399-4A41-B5FC-8F5434B5610E}" type="presOf" srcId="{4948CA77-0D5A-40F4-9FC2-F2662C0FF699}" destId="{582FD445-DD18-4867-9C98-029367039CA5}" srcOrd="0" destOrd="0" presId="urn:microsoft.com/office/officeart/2005/8/layout/pyramid2"/>
    <dgm:cxn modelId="{C9168FE5-21F4-48B7-9795-99C6CE24DEF6}" srcId="{D771C326-EEB3-40D2-8C75-439BF858D61D}" destId="{D0DA24A6-8A8A-4E0D-B494-8F301B3EE423}" srcOrd="1" destOrd="0" parTransId="{F00094ED-4CDC-40DC-8708-7F75F48D2D9C}" sibTransId="{1F3B0CFE-0B80-4458-BC45-B3C82A14B4B1}"/>
    <dgm:cxn modelId="{31209FB1-6A98-458E-B262-C483B60AF12F}" type="presOf" srcId="{D0DA24A6-8A8A-4E0D-B494-8F301B3EE423}" destId="{D1A0D4B3-C279-4624-9F56-F3F07C2DA0D8}" srcOrd="0" destOrd="0" presId="urn:microsoft.com/office/officeart/2005/8/layout/pyramid2"/>
    <dgm:cxn modelId="{6314A333-E66A-4742-94BC-913A189FA10C}" type="presOf" srcId="{D771C326-EEB3-40D2-8C75-439BF858D61D}" destId="{14B54DCA-8B33-417E-BB37-1DF1F22670F0}" srcOrd="0" destOrd="0" presId="urn:microsoft.com/office/officeart/2005/8/layout/pyramid2"/>
    <dgm:cxn modelId="{A82E05E3-2008-4E46-B5D8-EC3CB6C2B166}" srcId="{D771C326-EEB3-40D2-8C75-439BF858D61D}" destId="{03672A34-BB34-46EE-A95D-1C84D137ACE2}" srcOrd="3" destOrd="0" parTransId="{E9D41D64-A05A-46F1-B307-06333524F9B1}" sibTransId="{36DCF4B1-CA6D-4AE0-9F08-E0F3B487635C}"/>
    <dgm:cxn modelId="{96664C42-2E63-465B-BD48-6CA03C5CE79F}" srcId="{D771C326-EEB3-40D2-8C75-439BF858D61D}" destId="{4948CA77-0D5A-40F4-9FC2-F2662C0FF699}" srcOrd="2" destOrd="0" parTransId="{FBF28BC6-EA4B-4853-9ABD-8FA6C4489459}" sibTransId="{2858F9DC-C038-42CA-A248-17441720140B}"/>
    <dgm:cxn modelId="{E18BDE7C-307A-4F42-9DAA-091B9E2C3A37}" type="presOf" srcId="{90919184-5710-453C-86E8-E8C7AA2286E7}" destId="{20FDC610-2CD9-4AFC-948D-4841077A04C9}" srcOrd="0" destOrd="0" presId="urn:microsoft.com/office/officeart/2005/8/layout/pyramid2"/>
    <dgm:cxn modelId="{0D190533-B231-4641-9A36-5F720D777BF6}" type="presOf" srcId="{03672A34-BB34-46EE-A95D-1C84D137ACE2}" destId="{307B2034-D0C5-4209-9F2B-34CB27004C93}" srcOrd="0" destOrd="0" presId="urn:microsoft.com/office/officeart/2005/8/layout/pyramid2"/>
    <dgm:cxn modelId="{930DA2D3-AC28-487E-812C-F5CECD5B848C}" srcId="{D771C326-EEB3-40D2-8C75-439BF858D61D}" destId="{90919184-5710-453C-86E8-E8C7AA2286E7}" srcOrd="0" destOrd="0" parTransId="{D2752683-A604-40AB-9961-D52589A5E9A1}" sibTransId="{F1BEAADB-913A-4689-8097-249CF49AE801}"/>
    <dgm:cxn modelId="{DE328758-E466-46A5-8BEA-0BA2E0498F84}" type="presParOf" srcId="{14B54DCA-8B33-417E-BB37-1DF1F22670F0}" destId="{504E3470-2603-48A6-A05F-4907B65D22E6}" srcOrd="0" destOrd="0" presId="urn:microsoft.com/office/officeart/2005/8/layout/pyramid2"/>
    <dgm:cxn modelId="{A12295D5-E859-4D75-B28D-4C950F016C75}" type="presParOf" srcId="{14B54DCA-8B33-417E-BB37-1DF1F22670F0}" destId="{A76B380C-57C3-4471-9D79-8E44D09D9256}" srcOrd="1" destOrd="0" presId="urn:microsoft.com/office/officeart/2005/8/layout/pyramid2"/>
    <dgm:cxn modelId="{0C88CC4E-3D66-4424-9FAD-0F395B5B6623}" type="presParOf" srcId="{A76B380C-57C3-4471-9D79-8E44D09D9256}" destId="{20FDC610-2CD9-4AFC-948D-4841077A04C9}" srcOrd="0" destOrd="0" presId="urn:microsoft.com/office/officeart/2005/8/layout/pyramid2"/>
    <dgm:cxn modelId="{254F71F4-56E8-4048-9CE0-73A34DD12CDF}" type="presParOf" srcId="{A76B380C-57C3-4471-9D79-8E44D09D9256}" destId="{07F205A6-E3BF-4616-829A-B88740DEF994}" srcOrd="1" destOrd="0" presId="urn:microsoft.com/office/officeart/2005/8/layout/pyramid2"/>
    <dgm:cxn modelId="{3471493F-F726-45AC-BC60-80F8965209FC}" type="presParOf" srcId="{A76B380C-57C3-4471-9D79-8E44D09D9256}" destId="{D1A0D4B3-C279-4624-9F56-F3F07C2DA0D8}" srcOrd="2" destOrd="0" presId="urn:microsoft.com/office/officeart/2005/8/layout/pyramid2"/>
    <dgm:cxn modelId="{467C95F6-8CD8-401B-8893-12C3FD7C9C5D}" type="presParOf" srcId="{A76B380C-57C3-4471-9D79-8E44D09D9256}" destId="{1CDD795E-D5E3-4E0F-BB9C-45CFEAC98984}" srcOrd="3" destOrd="0" presId="urn:microsoft.com/office/officeart/2005/8/layout/pyramid2"/>
    <dgm:cxn modelId="{55CABE45-1A80-4EE6-B934-57CF05FE9C55}" type="presParOf" srcId="{A76B380C-57C3-4471-9D79-8E44D09D9256}" destId="{582FD445-DD18-4867-9C98-029367039CA5}" srcOrd="4" destOrd="0" presId="urn:microsoft.com/office/officeart/2005/8/layout/pyramid2"/>
    <dgm:cxn modelId="{AB68D3A1-1080-4F06-B2CE-CE3DAE7F53D4}" type="presParOf" srcId="{A76B380C-57C3-4471-9D79-8E44D09D9256}" destId="{35A10BFC-2FD7-472E-B2AD-405AB1940A9C}" srcOrd="5" destOrd="0" presId="urn:microsoft.com/office/officeart/2005/8/layout/pyramid2"/>
    <dgm:cxn modelId="{D448278E-036F-4D52-BB17-BF0AED4804BD}" type="presParOf" srcId="{A76B380C-57C3-4471-9D79-8E44D09D9256}" destId="{307B2034-D0C5-4209-9F2B-34CB27004C93}" srcOrd="6" destOrd="0" presId="urn:microsoft.com/office/officeart/2005/8/layout/pyramid2"/>
    <dgm:cxn modelId="{596B3C2D-C33E-48A8-843C-555FF6202DDC}" type="presParOf" srcId="{A76B380C-57C3-4471-9D79-8E44D09D9256}" destId="{0D7838F8-F74F-4056-A0DE-03F90A103BD3}" srcOrd="7" destOrd="0" presId="urn:microsoft.com/office/officeart/2005/8/layout/pyramid2"/>
  </dgm:cxnLst>
  <dgm:bg>
    <a:solidFill>
      <a:srgbClr val="FFC000"/>
    </a:solidFill>
  </dgm:bg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VY_32_INOVACE_M2_02_Přičítání k číslu 8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Přičítání k číslu 8, záměna sčítanců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4E3470-2603-48A6-A05F-4907B65D22E6}">
      <dsp:nvSpPr>
        <dsp:cNvPr id="0" name=""/>
        <dsp:cNvSpPr/>
      </dsp:nvSpPr>
      <dsp:spPr>
        <a:xfrm>
          <a:off x="711199" y="0"/>
          <a:ext cx="4064000" cy="4064000"/>
        </a:xfrm>
        <a:prstGeom prst="triangle">
          <a:avLst/>
        </a:prstGeom>
        <a:gradFill rotWithShape="1">
          <a:gsLst>
            <a:gs pos="0">
              <a:schemeClr val="accent4">
                <a:tint val="50000"/>
                <a:satMod val="300000"/>
              </a:schemeClr>
            </a:gs>
            <a:gs pos="35000">
              <a:schemeClr val="accent4">
                <a:tint val="37000"/>
                <a:satMod val="300000"/>
              </a:schemeClr>
            </a:gs>
            <a:gs pos="100000">
              <a:schemeClr val="accent4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4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</dsp:sp>
    <dsp:sp modelId="{20FDC610-2CD9-4AFC-948D-4841077A04C9}">
      <dsp:nvSpPr>
        <dsp:cNvPr id="0" name=""/>
        <dsp:cNvSpPr/>
      </dsp:nvSpPr>
      <dsp:spPr>
        <a:xfrm>
          <a:off x="2743199" y="406796"/>
          <a:ext cx="2641600" cy="722312"/>
        </a:xfrm>
        <a:prstGeom prst="roundRect">
          <a:avLst/>
        </a:prstGeom>
        <a:gradFill rotWithShape="1">
          <a:gsLst>
            <a:gs pos="0">
              <a:schemeClr val="dk1">
                <a:tint val="50000"/>
                <a:satMod val="300000"/>
              </a:schemeClr>
            </a:gs>
            <a:gs pos="35000">
              <a:schemeClr val="dk1">
                <a:tint val="37000"/>
                <a:satMod val="300000"/>
              </a:schemeClr>
            </a:gs>
            <a:gs pos="100000">
              <a:schemeClr val="dk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dk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Vybarvi si obrázek</a:t>
          </a:r>
          <a:endParaRPr lang="cs-CZ" sz="2500" kern="1200" dirty="0"/>
        </a:p>
      </dsp:txBody>
      <dsp:txXfrm>
        <a:off x="2743199" y="406796"/>
        <a:ext cx="2641600" cy="722312"/>
      </dsp:txXfrm>
    </dsp:sp>
    <dsp:sp modelId="{D1A0D4B3-C279-4624-9F56-F3F07C2DA0D8}">
      <dsp:nvSpPr>
        <dsp:cNvPr id="0" name=""/>
        <dsp:cNvSpPr/>
      </dsp:nvSpPr>
      <dsp:spPr>
        <a:xfrm>
          <a:off x="2759974" y="2104008"/>
          <a:ext cx="2641600" cy="722312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Na hřišti</a:t>
          </a:r>
          <a:endParaRPr lang="cs-CZ" sz="2500" kern="1200" dirty="0"/>
        </a:p>
      </dsp:txBody>
      <dsp:txXfrm>
        <a:off x="2759974" y="2104008"/>
        <a:ext cx="2641600" cy="722312"/>
      </dsp:txXfrm>
    </dsp:sp>
    <dsp:sp modelId="{582FD445-DD18-4867-9C98-029367039CA5}">
      <dsp:nvSpPr>
        <dsp:cNvPr id="0" name=""/>
        <dsp:cNvSpPr/>
      </dsp:nvSpPr>
      <dsp:spPr>
        <a:xfrm>
          <a:off x="2759974" y="3040109"/>
          <a:ext cx="2641600" cy="722312"/>
        </a:xfrm>
        <a:prstGeom prst="roundRect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Počítáme s 8</a:t>
          </a:r>
          <a:endParaRPr lang="cs-CZ" sz="2500" kern="1200" dirty="0"/>
        </a:p>
      </dsp:txBody>
      <dsp:txXfrm>
        <a:off x="2759974" y="3040109"/>
        <a:ext cx="2641600" cy="722312"/>
      </dsp:txXfrm>
    </dsp:sp>
    <dsp:sp modelId="{307B2034-D0C5-4209-9F2B-34CB27004C93}">
      <dsp:nvSpPr>
        <dsp:cNvPr id="0" name=""/>
        <dsp:cNvSpPr/>
      </dsp:nvSpPr>
      <dsp:spPr>
        <a:xfrm>
          <a:off x="2759974" y="1239912"/>
          <a:ext cx="2641600" cy="722312"/>
        </a:xfrm>
        <a:prstGeom prst="roundRect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Záměna sčítanců</a:t>
          </a:r>
          <a:endParaRPr lang="cs-CZ" sz="2500" kern="1200" dirty="0"/>
        </a:p>
      </dsp:txBody>
      <dsp:txXfrm>
        <a:off x="2759974" y="1239912"/>
        <a:ext cx="2641600" cy="722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D90ECF-0728-489D-A1EB-B93D7324AF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D9718B-D6A6-457E-A5F7-345967436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679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122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9825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364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775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677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6047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8140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69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0846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173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0576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A78E8C-1623-405C-8EB5-BC46D5D3589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81F80-848C-4383-B76F-87AB2F5545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9764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00714390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61312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znázorňují příklady, dopočítávají do deseti, sčítají a odčítají v oboru čísel do 20ti s přechodem přes desítku,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ř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eší slovní úlohy, zjišťují stejný součet při záměně sčítanců.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059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41803424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067944" y="548680"/>
            <a:ext cx="1064074" cy="46166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OBSAH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4156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787" y="1038107"/>
            <a:ext cx="30963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55835" y="1182123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43867" y="11687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331899" y="116452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619931" y="116452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929302" y="11687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214901" y="116452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556926" y="11687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67803" y="116452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01982241"/>
              </p:ext>
            </p:extLst>
          </p:nvPr>
        </p:nvGraphicFramePr>
        <p:xfrm>
          <a:off x="5868144" y="1013133"/>
          <a:ext cx="3024336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296144"/>
              </a:tblGrid>
              <a:tr h="3810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8+2+2</a:t>
                      </a:r>
                      <a:r>
                        <a:rPr lang="cs-CZ" sz="2400" baseline="0" dirty="0" smtClean="0"/>
                        <a:t> =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8 + 4 =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 +</a:t>
                      </a:r>
                      <a:r>
                        <a:rPr lang="cs-CZ" sz="2400" baseline="0" dirty="0" smtClean="0"/>
                        <a:t> 5 =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96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 + 6 =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341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 + 7 = 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233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 + 8 =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176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 + 9</a:t>
                      </a:r>
                      <a:r>
                        <a:rPr lang="cs-CZ" sz="2400" baseline="0" dirty="0" smtClean="0"/>
                        <a:t> =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528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 +10</a:t>
                      </a:r>
                      <a:r>
                        <a:rPr lang="cs-CZ" sz="2400" baseline="0" dirty="0" smtClean="0"/>
                        <a:t>=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8" name="Přímá spojnice 17"/>
          <p:cNvCxnSpPr/>
          <p:nvPr/>
        </p:nvCxnSpPr>
        <p:spPr>
          <a:xfrm flipH="1">
            <a:off x="3491880" y="1470155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3563888" y="2378906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563888" y="2853823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509004" y="3319737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3563888" y="369788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3563888" y="4151753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3541649" y="193276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323787" y="1460938"/>
            <a:ext cx="3096344" cy="360040"/>
            <a:chOff x="260528" y="1932760"/>
            <a:chExt cx="3096344" cy="360040"/>
          </a:xfrm>
        </p:grpSpPr>
        <p:sp>
          <p:nvSpPr>
            <p:cNvPr id="27" name="Obdélník 26"/>
            <p:cNvSpPr/>
            <p:nvPr/>
          </p:nvSpPr>
          <p:spPr>
            <a:xfrm>
              <a:off x="260528" y="1932760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92576" y="20767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980608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1268640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155667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1866043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215164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2493667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/>
            <p:cNvSpPr/>
            <p:nvPr/>
          </p:nvSpPr>
          <p:spPr>
            <a:xfrm>
              <a:off x="404544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317871" y="1938971"/>
            <a:ext cx="3096344" cy="360040"/>
            <a:chOff x="260528" y="1932760"/>
            <a:chExt cx="3096344" cy="360040"/>
          </a:xfrm>
        </p:grpSpPr>
        <p:sp>
          <p:nvSpPr>
            <p:cNvPr id="38" name="Obdélník 37"/>
            <p:cNvSpPr/>
            <p:nvPr/>
          </p:nvSpPr>
          <p:spPr>
            <a:xfrm>
              <a:off x="260528" y="1932760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692576" y="20767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980608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1268640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155667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1866043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215164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2493667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404544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17871" y="2385117"/>
            <a:ext cx="3096344" cy="360040"/>
            <a:chOff x="260528" y="1932760"/>
            <a:chExt cx="3096344" cy="360040"/>
          </a:xfrm>
        </p:grpSpPr>
        <p:sp>
          <p:nvSpPr>
            <p:cNvPr id="48" name="Obdélník 47"/>
            <p:cNvSpPr/>
            <p:nvPr/>
          </p:nvSpPr>
          <p:spPr>
            <a:xfrm>
              <a:off x="260528" y="1932760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692576" y="20767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980608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1268640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155667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1866043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215164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2493667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404544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317871" y="2853823"/>
            <a:ext cx="3096344" cy="360040"/>
            <a:chOff x="260528" y="1932760"/>
            <a:chExt cx="3096344" cy="360040"/>
          </a:xfrm>
        </p:grpSpPr>
        <p:sp>
          <p:nvSpPr>
            <p:cNvPr id="58" name="Obdélník 57"/>
            <p:cNvSpPr/>
            <p:nvPr/>
          </p:nvSpPr>
          <p:spPr>
            <a:xfrm>
              <a:off x="260528" y="1932760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692576" y="20767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980608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1268640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155667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1866043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215164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2493667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404544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317871" y="3304720"/>
            <a:ext cx="3096344" cy="360040"/>
            <a:chOff x="260528" y="1932760"/>
            <a:chExt cx="3096344" cy="360040"/>
          </a:xfrm>
        </p:grpSpPr>
        <p:sp>
          <p:nvSpPr>
            <p:cNvPr id="68" name="Obdélník 67"/>
            <p:cNvSpPr/>
            <p:nvPr/>
          </p:nvSpPr>
          <p:spPr>
            <a:xfrm>
              <a:off x="260528" y="1932760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vál 68"/>
            <p:cNvSpPr/>
            <p:nvPr/>
          </p:nvSpPr>
          <p:spPr>
            <a:xfrm>
              <a:off x="692576" y="20767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980608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1268640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155667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1866043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215164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2493667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404544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307464" y="3760017"/>
            <a:ext cx="3096344" cy="360040"/>
            <a:chOff x="260528" y="1932760"/>
            <a:chExt cx="3096344" cy="360040"/>
          </a:xfrm>
        </p:grpSpPr>
        <p:sp>
          <p:nvSpPr>
            <p:cNvPr id="78" name="Obdélník 77"/>
            <p:cNvSpPr/>
            <p:nvPr/>
          </p:nvSpPr>
          <p:spPr>
            <a:xfrm>
              <a:off x="260528" y="1932760"/>
              <a:ext cx="3096344" cy="36004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692576" y="20767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vál 79"/>
            <p:cNvSpPr/>
            <p:nvPr/>
          </p:nvSpPr>
          <p:spPr>
            <a:xfrm>
              <a:off x="980608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vál 80"/>
            <p:cNvSpPr/>
            <p:nvPr/>
          </p:nvSpPr>
          <p:spPr>
            <a:xfrm>
              <a:off x="1268640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vál 81"/>
            <p:cNvSpPr/>
            <p:nvPr/>
          </p:nvSpPr>
          <p:spPr>
            <a:xfrm>
              <a:off x="155667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1866043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2151642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2493667" y="206342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404544" y="2059175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7" name="Ovál 86"/>
          <p:cNvSpPr/>
          <p:nvPr/>
        </p:nvSpPr>
        <p:spPr>
          <a:xfrm>
            <a:off x="2843808" y="116452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3131840" y="116452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3541649" y="116452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3794034" y="1168772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TextovéPole 136"/>
          <p:cNvSpPr txBox="1"/>
          <p:nvPr/>
        </p:nvSpPr>
        <p:spPr>
          <a:xfrm>
            <a:off x="1110956" y="332656"/>
            <a:ext cx="692208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Příklady z posledního sloupce znázorni a zapiš rozklad.</a:t>
            </a:r>
            <a:endParaRPr lang="cs-CZ" sz="2400" dirty="0"/>
          </a:p>
        </p:txBody>
      </p:sp>
      <p:grpSp>
        <p:nvGrpSpPr>
          <p:cNvPr id="139" name="Skupina 138"/>
          <p:cNvGrpSpPr/>
          <p:nvPr/>
        </p:nvGrpSpPr>
        <p:grpSpPr>
          <a:xfrm>
            <a:off x="377371" y="4381834"/>
            <a:ext cx="7843113" cy="2357096"/>
            <a:chOff x="377371" y="4381834"/>
            <a:chExt cx="7843113" cy="2357096"/>
          </a:xfrm>
        </p:grpSpPr>
        <p:grpSp>
          <p:nvGrpSpPr>
            <p:cNvPr id="136" name="Skupina 135"/>
            <p:cNvGrpSpPr/>
            <p:nvPr/>
          </p:nvGrpSpPr>
          <p:grpSpPr>
            <a:xfrm>
              <a:off x="377371" y="4831342"/>
              <a:ext cx="7843113" cy="1907588"/>
              <a:chOff x="377371" y="4831342"/>
              <a:chExt cx="7843113" cy="1907588"/>
            </a:xfrm>
          </p:grpSpPr>
          <p:grpSp>
            <p:nvGrpSpPr>
              <p:cNvPr id="95" name="Skupina 94"/>
              <p:cNvGrpSpPr/>
              <p:nvPr/>
            </p:nvGrpSpPr>
            <p:grpSpPr>
              <a:xfrm>
                <a:off x="2915816" y="6190785"/>
                <a:ext cx="560000" cy="216024"/>
                <a:chOff x="2843808" y="5589240"/>
                <a:chExt cx="560000" cy="216024"/>
              </a:xfrm>
            </p:grpSpPr>
            <p:cxnSp>
              <p:nvCxnSpPr>
                <p:cNvPr id="92" name="Přímá spojnice 91"/>
                <p:cNvCxnSpPr/>
                <p:nvPr/>
              </p:nvCxnSpPr>
              <p:spPr>
                <a:xfrm flipH="1">
                  <a:off x="2843808" y="5589240"/>
                  <a:ext cx="288032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4" name="Přímá spojnice 93"/>
                <p:cNvCxnSpPr/>
                <p:nvPr/>
              </p:nvCxnSpPr>
              <p:spPr>
                <a:xfrm>
                  <a:off x="3131840" y="5589240"/>
                  <a:ext cx="271968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2" name="Skupina 101"/>
              <p:cNvGrpSpPr/>
              <p:nvPr/>
            </p:nvGrpSpPr>
            <p:grpSpPr>
              <a:xfrm>
                <a:off x="2860131" y="5245261"/>
                <a:ext cx="560000" cy="216024"/>
                <a:chOff x="2843808" y="5589240"/>
                <a:chExt cx="560000" cy="216024"/>
              </a:xfrm>
            </p:grpSpPr>
            <p:cxnSp>
              <p:nvCxnSpPr>
                <p:cNvPr id="103" name="Přímá spojnice 102"/>
                <p:cNvCxnSpPr/>
                <p:nvPr/>
              </p:nvCxnSpPr>
              <p:spPr>
                <a:xfrm flipH="1">
                  <a:off x="2843808" y="5589240"/>
                  <a:ext cx="288032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Přímá spojnice 103"/>
                <p:cNvCxnSpPr/>
                <p:nvPr/>
              </p:nvCxnSpPr>
              <p:spPr>
                <a:xfrm>
                  <a:off x="3131840" y="5589240"/>
                  <a:ext cx="271968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5" name="Skupina 104"/>
              <p:cNvGrpSpPr/>
              <p:nvPr/>
            </p:nvGrpSpPr>
            <p:grpSpPr>
              <a:xfrm>
                <a:off x="659120" y="6198840"/>
                <a:ext cx="560000" cy="216024"/>
                <a:chOff x="2843808" y="5589240"/>
                <a:chExt cx="560000" cy="216024"/>
              </a:xfrm>
            </p:grpSpPr>
            <p:cxnSp>
              <p:nvCxnSpPr>
                <p:cNvPr id="106" name="Přímá spojnice 105"/>
                <p:cNvCxnSpPr/>
                <p:nvPr/>
              </p:nvCxnSpPr>
              <p:spPr>
                <a:xfrm flipH="1">
                  <a:off x="2843808" y="5589240"/>
                  <a:ext cx="288032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7" name="Přímá spojnice 106"/>
                <p:cNvCxnSpPr/>
                <p:nvPr/>
              </p:nvCxnSpPr>
              <p:spPr>
                <a:xfrm>
                  <a:off x="3131840" y="5589240"/>
                  <a:ext cx="271968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8" name="Skupina 107"/>
              <p:cNvGrpSpPr/>
              <p:nvPr/>
            </p:nvGrpSpPr>
            <p:grpSpPr>
              <a:xfrm>
                <a:off x="707393" y="5197152"/>
                <a:ext cx="560000" cy="216024"/>
                <a:chOff x="2843808" y="5589240"/>
                <a:chExt cx="560000" cy="216024"/>
              </a:xfrm>
            </p:grpSpPr>
            <p:cxnSp>
              <p:nvCxnSpPr>
                <p:cNvPr id="109" name="Přímá spojnice 108"/>
                <p:cNvCxnSpPr/>
                <p:nvPr/>
              </p:nvCxnSpPr>
              <p:spPr>
                <a:xfrm flipH="1">
                  <a:off x="2843808" y="5589240"/>
                  <a:ext cx="288032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0" name="Přímá spojnice 109"/>
                <p:cNvCxnSpPr/>
                <p:nvPr/>
              </p:nvCxnSpPr>
              <p:spPr>
                <a:xfrm>
                  <a:off x="3131840" y="5589240"/>
                  <a:ext cx="271968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1" name="Skupina 110"/>
              <p:cNvGrpSpPr/>
              <p:nvPr/>
            </p:nvGrpSpPr>
            <p:grpSpPr>
              <a:xfrm>
                <a:off x="7517881" y="6243228"/>
                <a:ext cx="560000" cy="216024"/>
                <a:chOff x="2843808" y="5589240"/>
                <a:chExt cx="560000" cy="216024"/>
              </a:xfrm>
            </p:grpSpPr>
            <p:cxnSp>
              <p:nvCxnSpPr>
                <p:cNvPr id="112" name="Přímá spojnice 111"/>
                <p:cNvCxnSpPr/>
                <p:nvPr/>
              </p:nvCxnSpPr>
              <p:spPr>
                <a:xfrm flipH="1">
                  <a:off x="2843808" y="5589240"/>
                  <a:ext cx="288032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3" name="Přímá spojnice 112"/>
                <p:cNvCxnSpPr/>
                <p:nvPr/>
              </p:nvCxnSpPr>
              <p:spPr>
                <a:xfrm>
                  <a:off x="3131840" y="5589240"/>
                  <a:ext cx="271968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4" name="Skupina 113"/>
              <p:cNvGrpSpPr/>
              <p:nvPr/>
            </p:nvGrpSpPr>
            <p:grpSpPr>
              <a:xfrm>
                <a:off x="5160505" y="6262673"/>
                <a:ext cx="560000" cy="216024"/>
                <a:chOff x="2843808" y="5589240"/>
                <a:chExt cx="560000" cy="216024"/>
              </a:xfrm>
            </p:grpSpPr>
            <p:cxnSp>
              <p:nvCxnSpPr>
                <p:cNvPr id="115" name="Přímá spojnice 114"/>
                <p:cNvCxnSpPr/>
                <p:nvPr/>
              </p:nvCxnSpPr>
              <p:spPr>
                <a:xfrm flipH="1">
                  <a:off x="2843808" y="5589240"/>
                  <a:ext cx="288032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6" name="Přímá spojnice 115"/>
                <p:cNvCxnSpPr/>
                <p:nvPr/>
              </p:nvCxnSpPr>
              <p:spPr>
                <a:xfrm>
                  <a:off x="3131840" y="5589240"/>
                  <a:ext cx="271968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17" name="TextovéPole 116"/>
              <p:cNvSpPr txBox="1"/>
              <p:nvPr/>
            </p:nvSpPr>
            <p:spPr>
              <a:xfrm>
                <a:off x="388828" y="4831342"/>
                <a:ext cx="10102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8 + 3 =</a:t>
                </a:r>
                <a:endParaRPr lang="cs-CZ" sz="2400" dirty="0"/>
              </a:p>
            </p:txBody>
          </p:sp>
          <p:sp>
            <p:nvSpPr>
              <p:cNvPr id="118" name="TextovéPole 117"/>
              <p:cNvSpPr txBox="1"/>
              <p:nvPr/>
            </p:nvSpPr>
            <p:spPr>
              <a:xfrm>
                <a:off x="7157392" y="4873592"/>
                <a:ext cx="10102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8 + 6 =</a:t>
                </a:r>
                <a:endParaRPr lang="cs-CZ" sz="2400" dirty="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4935399" y="4877543"/>
                <a:ext cx="10102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8 + 4 =</a:t>
                </a:r>
                <a:endParaRPr lang="cs-CZ" sz="2400" dirty="0"/>
              </a:p>
            </p:txBody>
          </p:sp>
          <p:grpSp>
            <p:nvGrpSpPr>
              <p:cNvPr id="120" name="Skupina 119"/>
              <p:cNvGrpSpPr/>
              <p:nvPr/>
            </p:nvGrpSpPr>
            <p:grpSpPr>
              <a:xfrm>
                <a:off x="7461402" y="5231406"/>
                <a:ext cx="560000" cy="216024"/>
                <a:chOff x="2843808" y="5589240"/>
                <a:chExt cx="560000" cy="216024"/>
              </a:xfrm>
            </p:grpSpPr>
            <p:cxnSp>
              <p:nvCxnSpPr>
                <p:cNvPr id="121" name="Přímá spojnice 120"/>
                <p:cNvCxnSpPr/>
                <p:nvPr/>
              </p:nvCxnSpPr>
              <p:spPr>
                <a:xfrm flipH="1">
                  <a:off x="2843808" y="5589240"/>
                  <a:ext cx="288032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Přímá spojnice 121"/>
                <p:cNvCxnSpPr/>
                <p:nvPr/>
              </p:nvCxnSpPr>
              <p:spPr>
                <a:xfrm>
                  <a:off x="3131840" y="5589240"/>
                  <a:ext cx="271968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3" name="Skupina 122"/>
              <p:cNvGrpSpPr/>
              <p:nvPr/>
            </p:nvGrpSpPr>
            <p:grpSpPr>
              <a:xfrm>
                <a:off x="5236136" y="5231197"/>
                <a:ext cx="560000" cy="216024"/>
                <a:chOff x="2843808" y="5589240"/>
                <a:chExt cx="560000" cy="216024"/>
              </a:xfrm>
            </p:grpSpPr>
            <p:cxnSp>
              <p:nvCxnSpPr>
                <p:cNvPr id="124" name="Přímá spojnice 123"/>
                <p:cNvCxnSpPr/>
                <p:nvPr/>
              </p:nvCxnSpPr>
              <p:spPr>
                <a:xfrm flipH="1">
                  <a:off x="2843808" y="5589240"/>
                  <a:ext cx="288032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Přímá spojnice 124"/>
                <p:cNvCxnSpPr/>
                <p:nvPr/>
              </p:nvCxnSpPr>
              <p:spPr>
                <a:xfrm>
                  <a:off x="3131840" y="5589240"/>
                  <a:ext cx="271968" cy="21602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26" name="TextovéPole 125"/>
              <p:cNvSpPr txBox="1"/>
              <p:nvPr/>
            </p:nvSpPr>
            <p:spPr>
              <a:xfrm>
                <a:off x="377371" y="5771219"/>
                <a:ext cx="10102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8 + 5 =</a:t>
                </a:r>
                <a:endParaRPr lang="cs-CZ" sz="2400" dirty="0"/>
              </a:p>
            </p:txBody>
          </p:sp>
          <p:sp>
            <p:nvSpPr>
              <p:cNvPr id="127" name="TextovéPole 126"/>
              <p:cNvSpPr txBox="1"/>
              <p:nvPr/>
            </p:nvSpPr>
            <p:spPr>
              <a:xfrm>
                <a:off x="7210271" y="5815607"/>
                <a:ext cx="10102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8 + 2 =</a:t>
                </a:r>
                <a:endParaRPr lang="cs-CZ" sz="2400" dirty="0"/>
              </a:p>
            </p:txBody>
          </p:sp>
          <p:sp>
            <p:nvSpPr>
              <p:cNvPr id="128" name="TextovéPole 127"/>
              <p:cNvSpPr txBox="1"/>
              <p:nvPr/>
            </p:nvSpPr>
            <p:spPr>
              <a:xfrm>
                <a:off x="4857931" y="5815607"/>
                <a:ext cx="10102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8 + 8 =</a:t>
                </a:r>
                <a:endParaRPr lang="cs-CZ" sz="2400" dirty="0"/>
              </a:p>
            </p:txBody>
          </p:sp>
          <p:sp>
            <p:nvSpPr>
              <p:cNvPr id="129" name="TextovéPole 128"/>
              <p:cNvSpPr txBox="1"/>
              <p:nvPr/>
            </p:nvSpPr>
            <p:spPr>
              <a:xfrm>
                <a:off x="2553675" y="5781563"/>
                <a:ext cx="10102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8 + 9 =</a:t>
                </a:r>
                <a:endParaRPr lang="cs-CZ" sz="2400" dirty="0"/>
              </a:p>
            </p:txBody>
          </p:sp>
          <p:sp>
            <p:nvSpPr>
              <p:cNvPr id="130" name="TextovéPole 129"/>
              <p:cNvSpPr txBox="1"/>
              <p:nvPr/>
            </p:nvSpPr>
            <p:spPr>
              <a:xfrm>
                <a:off x="2564539" y="4843499"/>
                <a:ext cx="101021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8 + 7 =</a:t>
                </a:r>
                <a:endParaRPr lang="cs-CZ" sz="2400" dirty="0"/>
              </a:p>
            </p:txBody>
          </p:sp>
          <p:sp>
            <p:nvSpPr>
              <p:cNvPr id="131" name="TextovéPole 130"/>
              <p:cNvSpPr txBox="1"/>
              <p:nvPr/>
            </p:nvSpPr>
            <p:spPr>
              <a:xfrm>
                <a:off x="591820" y="5339418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132" name="TextovéPole 131"/>
              <p:cNvSpPr txBox="1"/>
              <p:nvPr/>
            </p:nvSpPr>
            <p:spPr>
              <a:xfrm>
                <a:off x="1082052" y="5357608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33" name="TextovéPole 132"/>
              <p:cNvSpPr txBox="1"/>
              <p:nvPr/>
            </p:nvSpPr>
            <p:spPr>
              <a:xfrm>
                <a:off x="509834" y="6369598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134" name="TextovéPole 133"/>
              <p:cNvSpPr txBox="1"/>
              <p:nvPr/>
            </p:nvSpPr>
            <p:spPr>
              <a:xfrm>
                <a:off x="2764973" y="5401887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135" name="TextovéPole 134"/>
              <p:cNvSpPr txBox="1"/>
              <p:nvPr/>
            </p:nvSpPr>
            <p:spPr>
              <a:xfrm>
                <a:off x="2795066" y="6351240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</p:grpSp>
        <p:sp>
          <p:nvSpPr>
            <p:cNvPr id="138" name="TextovéPole 137"/>
            <p:cNvSpPr txBox="1"/>
            <p:nvPr/>
          </p:nvSpPr>
          <p:spPr>
            <a:xfrm>
              <a:off x="3789000" y="4381834"/>
              <a:ext cx="1511952" cy="46166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VYPOČÍTEJ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33709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Skupina 41"/>
          <p:cNvGrpSpPr/>
          <p:nvPr/>
        </p:nvGrpSpPr>
        <p:grpSpPr>
          <a:xfrm>
            <a:off x="931115" y="1605527"/>
            <a:ext cx="7291120" cy="416111"/>
            <a:chOff x="1630692" y="1605527"/>
            <a:chExt cx="7291120" cy="416111"/>
          </a:xfrm>
        </p:grpSpPr>
        <p:sp>
          <p:nvSpPr>
            <p:cNvPr id="2" name="Ovál 1"/>
            <p:cNvSpPr/>
            <p:nvPr/>
          </p:nvSpPr>
          <p:spPr>
            <a:xfrm>
              <a:off x="1630692" y="1628800"/>
              <a:ext cx="360040" cy="36004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Ovál 2"/>
            <p:cNvSpPr/>
            <p:nvPr/>
          </p:nvSpPr>
          <p:spPr>
            <a:xfrm>
              <a:off x="1990732" y="1628800"/>
              <a:ext cx="360040" cy="36004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" name="Ovál 3"/>
            <p:cNvSpPr/>
            <p:nvPr/>
          </p:nvSpPr>
          <p:spPr>
            <a:xfrm>
              <a:off x="2362934" y="1628800"/>
              <a:ext cx="360040" cy="36004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Ovál 4"/>
            <p:cNvSpPr/>
            <p:nvPr/>
          </p:nvSpPr>
          <p:spPr>
            <a:xfrm>
              <a:off x="2735136" y="1628800"/>
              <a:ext cx="360040" cy="36004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Ovál 5"/>
            <p:cNvSpPr/>
            <p:nvPr/>
          </p:nvSpPr>
          <p:spPr>
            <a:xfrm>
              <a:off x="3095176" y="1628800"/>
              <a:ext cx="360040" cy="36004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Ovál 6"/>
            <p:cNvSpPr/>
            <p:nvPr/>
          </p:nvSpPr>
          <p:spPr>
            <a:xfrm>
              <a:off x="3455216" y="1628800"/>
              <a:ext cx="360040" cy="36004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8" name="Ovál 7"/>
            <p:cNvSpPr/>
            <p:nvPr/>
          </p:nvSpPr>
          <p:spPr>
            <a:xfrm>
              <a:off x="3815256" y="1628800"/>
              <a:ext cx="360040" cy="36004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" name="Ovál 8"/>
            <p:cNvSpPr/>
            <p:nvPr/>
          </p:nvSpPr>
          <p:spPr>
            <a:xfrm>
              <a:off x="4175296" y="1628800"/>
              <a:ext cx="360040" cy="36004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vál 9"/>
            <p:cNvSpPr/>
            <p:nvPr/>
          </p:nvSpPr>
          <p:spPr>
            <a:xfrm>
              <a:off x="4547498" y="162880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Ovál 10"/>
            <p:cNvSpPr/>
            <p:nvPr/>
          </p:nvSpPr>
          <p:spPr>
            <a:xfrm>
              <a:off x="4907538" y="162880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Ovál 11"/>
            <p:cNvSpPr/>
            <p:nvPr/>
          </p:nvSpPr>
          <p:spPr>
            <a:xfrm>
              <a:off x="5267578" y="162880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vál 12"/>
            <p:cNvSpPr/>
            <p:nvPr/>
          </p:nvSpPr>
          <p:spPr>
            <a:xfrm>
              <a:off x="5627618" y="162880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Ovál 13"/>
            <p:cNvSpPr/>
            <p:nvPr/>
          </p:nvSpPr>
          <p:spPr>
            <a:xfrm>
              <a:off x="5987658" y="162880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6347698" y="1651275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vál 15"/>
            <p:cNvSpPr/>
            <p:nvPr/>
          </p:nvSpPr>
          <p:spPr>
            <a:xfrm>
              <a:off x="6707738" y="1651275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Ovál 16"/>
            <p:cNvSpPr/>
            <p:nvPr/>
          </p:nvSpPr>
          <p:spPr>
            <a:xfrm>
              <a:off x="7067778" y="1651275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Ovál 17"/>
            <p:cNvSpPr/>
            <p:nvPr/>
          </p:nvSpPr>
          <p:spPr>
            <a:xfrm>
              <a:off x="7427818" y="162880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7800109" y="162880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0" name="Ovál 19"/>
            <p:cNvSpPr/>
            <p:nvPr/>
          </p:nvSpPr>
          <p:spPr>
            <a:xfrm>
              <a:off x="8172400" y="1622407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1" name="Ovál 20"/>
            <p:cNvSpPr/>
            <p:nvPr/>
          </p:nvSpPr>
          <p:spPr>
            <a:xfrm>
              <a:off x="8532440" y="1628800"/>
              <a:ext cx="360040" cy="36004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8503108" y="1624154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20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8160149" y="161776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19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659869" y="1605527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019909" y="1624154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392111" y="1641983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753135" y="1613115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098875" y="16203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484393" y="164662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3844433" y="1613115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177523" y="1617761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576675" y="162037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878361" y="164198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238246" y="1641983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5568954" y="162037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5936179" y="162037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320353" y="165230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14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649074" y="165230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7038446" y="164662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16</a:t>
              </a:r>
              <a:endParaRPr lang="cs-CZ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7369154" y="161776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17</a:t>
              </a:r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7753696" y="1626754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18</a:t>
              </a:r>
              <a:endParaRPr lang="cs-CZ" dirty="0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702095" y="620688"/>
            <a:ext cx="7739811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 hřišti si hrálo 8 žáků z 2. třídy. Po vyučování k nim přiběhli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eště 4 žáci. </a:t>
            </a:r>
            <a:r>
              <a:rPr lang="cs-CZ" sz="2400" dirty="0" smtClean="0">
                <a:solidFill>
                  <a:srgbClr val="FF0000"/>
                </a:solidFill>
              </a:rPr>
              <a:t>Kolik žáků bylo na hřišti potom?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6" name="Zahnutá šipka nahoru 45"/>
          <p:cNvSpPr/>
          <p:nvPr/>
        </p:nvSpPr>
        <p:spPr>
          <a:xfrm>
            <a:off x="3859736" y="2031479"/>
            <a:ext cx="1452632" cy="216024"/>
          </a:xfrm>
          <a:prstGeom prst="curvedUp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14288" y="2247503"/>
            <a:ext cx="424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Výpočet:____________________________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02095" y="2616835"/>
            <a:ext cx="7922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Odpověď:___________________________________________________________</a:t>
            </a:r>
            <a:endParaRPr lang="cs-CZ" dirty="0"/>
          </a:p>
        </p:txBody>
      </p:sp>
      <p:pic>
        <p:nvPicPr>
          <p:cNvPr id="1026" name="Picture 2" descr="C:\Users\Skola\AppData\Local\Microsoft\Windows\Temporary Internet Files\Content.IE5\DE4CGPLA\MC9000243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5325" y="2076713"/>
            <a:ext cx="1776412" cy="87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0" name="Tabulka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5952555"/>
              </p:ext>
            </p:extLst>
          </p:nvPr>
        </p:nvGraphicFramePr>
        <p:xfrm>
          <a:off x="1636818" y="3861048"/>
          <a:ext cx="5870365" cy="192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93565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4800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Chlapců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Děvčat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b="1" dirty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="1" dirty="0" smtClean="0"/>
                        <a:t>Celkem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1" name="TextovéPole 50"/>
          <p:cNvSpPr txBox="1"/>
          <p:nvPr/>
        </p:nvSpPr>
        <p:spPr>
          <a:xfrm>
            <a:off x="1025901" y="3284984"/>
            <a:ext cx="7092198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Kolik žáků ostatních tříd bylo na hřišti? Doplňuj tabulku.</a:t>
            </a:r>
            <a:endParaRPr lang="cs-CZ" sz="2400" dirty="0"/>
          </a:p>
        </p:txBody>
      </p:sp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76871966"/>
              </p:ext>
            </p:extLst>
          </p:nvPr>
        </p:nvGraphicFramePr>
        <p:xfrm>
          <a:off x="1524000" y="6021288"/>
          <a:ext cx="6096000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8 + 3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9 + 2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7 + 5</a:t>
                      </a:r>
                      <a:r>
                        <a:rPr lang="cs-CZ" sz="2400" baseline="0" dirty="0" smtClean="0"/>
                        <a:t> =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8 +       =</a:t>
                      </a:r>
                      <a:r>
                        <a:rPr lang="cs-CZ" sz="2400" baseline="0" dirty="0" smtClean="0"/>
                        <a:t>13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441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Skola\AppData\Local\Microsoft\Windows\Temporary Internet Files\Content.IE5\DE4CGPLA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1710" y="3716709"/>
            <a:ext cx="1482322" cy="191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251520" y="404663"/>
            <a:ext cx="4541746" cy="2031033"/>
            <a:chOff x="251520" y="404663"/>
            <a:chExt cx="4541746" cy="2031033"/>
          </a:xfrm>
        </p:grpSpPr>
        <p:sp>
          <p:nvSpPr>
            <p:cNvPr id="5" name="TextovéPole 4"/>
            <p:cNvSpPr txBox="1"/>
            <p:nvPr/>
          </p:nvSpPr>
          <p:spPr>
            <a:xfrm>
              <a:off x="683568" y="986356"/>
              <a:ext cx="3871573" cy="461665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8          +          7          =          15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51520" y="1959223"/>
              <a:ext cx="1197187" cy="461665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sčítanec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994356" y="1959222"/>
              <a:ext cx="1197187" cy="461665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sčítanec</a:t>
              </a:r>
              <a:endParaRPr lang="cs-CZ" sz="24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779912" y="1974031"/>
              <a:ext cx="1013354" cy="461665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součet</a:t>
              </a:r>
              <a:endParaRPr lang="cs-CZ" sz="2400" dirty="0"/>
            </a:p>
          </p:txBody>
        </p:sp>
        <p:cxnSp>
          <p:nvCxnSpPr>
            <p:cNvPr id="11" name="Přímá spojnice se šipkou 10"/>
            <p:cNvCxnSpPr>
              <a:stCxn id="7" idx="0"/>
            </p:cNvCxnSpPr>
            <p:nvPr/>
          </p:nvCxnSpPr>
          <p:spPr>
            <a:xfrm flipH="1" flipV="1">
              <a:off x="850113" y="1448021"/>
              <a:ext cx="1" cy="51120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 flipV="1">
              <a:off x="2483768" y="1448021"/>
              <a:ext cx="26405" cy="51120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>
              <a:stCxn id="9" idx="0"/>
            </p:cNvCxnSpPr>
            <p:nvPr/>
          </p:nvCxnSpPr>
          <p:spPr>
            <a:xfrm flipV="1">
              <a:off x="4286589" y="1448021"/>
              <a:ext cx="0" cy="52601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1682815" y="404663"/>
              <a:ext cx="1873077" cy="461665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Zapamatuj si!</a:t>
              </a:r>
              <a:endParaRPr lang="cs-CZ" sz="2400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850114" y="3140967"/>
            <a:ext cx="235468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Záměna sčítanců: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3831431"/>
            <a:ext cx="142378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8 + 6 =    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04934" y="3831430"/>
            <a:ext cx="147220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6 + 8 =      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4869160"/>
            <a:ext cx="142378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9 + 8 =      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53352" y="4869160"/>
            <a:ext cx="142378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8 + 9 =      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1684" y="5831285"/>
            <a:ext cx="142378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8 + 3 =      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29142" y="5831285"/>
            <a:ext cx="142378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3 + 8 =      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55141" y="4062262"/>
            <a:ext cx="49564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17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07541" y="4214662"/>
            <a:ext cx="49564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17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59941" y="4367062"/>
            <a:ext cx="49564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12341" y="4519462"/>
            <a:ext cx="49564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64741" y="4638327"/>
            <a:ext cx="49564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17141" y="4824262"/>
            <a:ext cx="49564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11</a:t>
            </a:r>
            <a:endParaRPr lang="cs-CZ" sz="2400" dirty="0"/>
          </a:p>
        </p:txBody>
      </p:sp>
      <p:pic>
        <p:nvPicPr>
          <p:cNvPr id="2050" name="Picture 2" descr="C:\Users\Skola\AppData\Local\Microsoft\Windows\Temporary Internet Files\Content.IE5\S7687CZ2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9217"/>
            <a:ext cx="2514234" cy="207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6336658" y="2679302"/>
            <a:ext cx="2205219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Opakuj a počítej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40152" y="3323598"/>
            <a:ext cx="1386918" cy="30469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8 + 4 = __</a:t>
            </a:r>
          </a:p>
          <a:p>
            <a:r>
              <a:rPr lang="cs-CZ" sz="2400" dirty="0" smtClean="0"/>
              <a:t>8 + 2 = __</a:t>
            </a:r>
          </a:p>
          <a:p>
            <a:r>
              <a:rPr lang="cs-CZ" sz="2400" dirty="0" smtClean="0"/>
              <a:t>8 + 9 = __</a:t>
            </a:r>
          </a:p>
          <a:p>
            <a:r>
              <a:rPr lang="cs-CZ" sz="2400" dirty="0" smtClean="0"/>
              <a:t>8 + 7 = __</a:t>
            </a:r>
          </a:p>
          <a:p>
            <a:r>
              <a:rPr lang="cs-CZ" sz="2400" dirty="0" smtClean="0"/>
              <a:t>8 + 5 = __</a:t>
            </a:r>
          </a:p>
          <a:p>
            <a:r>
              <a:rPr lang="cs-CZ" sz="2400" dirty="0" smtClean="0"/>
              <a:t>9 + 6 = __</a:t>
            </a:r>
          </a:p>
          <a:p>
            <a:r>
              <a:rPr lang="cs-CZ" sz="2400" dirty="0" smtClean="0"/>
              <a:t>9 + 7 = __</a:t>
            </a:r>
          </a:p>
          <a:p>
            <a:r>
              <a:rPr lang="cs-CZ" sz="2400" dirty="0" smtClean="0"/>
              <a:t>9 + 4 = __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596336" y="3323598"/>
            <a:ext cx="1386918" cy="30469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4 + 8 = __</a:t>
            </a:r>
          </a:p>
          <a:p>
            <a:r>
              <a:rPr lang="cs-CZ" sz="2400" dirty="0" smtClean="0"/>
              <a:t>2 + 8 = __</a:t>
            </a:r>
          </a:p>
          <a:p>
            <a:r>
              <a:rPr lang="cs-CZ" sz="2400" dirty="0" smtClean="0"/>
              <a:t>9 + 8 = __</a:t>
            </a:r>
          </a:p>
          <a:p>
            <a:r>
              <a:rPr lang="cs-CZ" sz="2400" dirty="0" smtClean="0"/>
              <a:t>7 + 8 = __</a:t>
            </a:r>
          </a:p>
          <a:p>
            <a:r>
              <a:rPr lang="cs-CZ" sz="2400" dirty="0" smtClean="0"/>
              <a:t>5 + 8 = __</a:t>
            </a:r>
          </a:p>
          <a:p>
            <a:r>
              <a:rPr lang="cs-CZ" sz="2400" dirty="0" smtClean="0"/>
              <a:t>6 + 9 = __</a:t>
            </a:r>
          </a:p>
          <a:p>
            <a:r>
              <a:rPr lang="cs-CZ" sz="2400" dirty="0" smtClean="0"/>
              <a:t>7 + 9 = __</a:t>
            </a:r>
          </a:p>
          <a:p>
            <a:r>
              <a:rPr lang="cs-CZ" sz="2400" dirty="0" smtClean="0"/>
              <a:t>4 + 9 = 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8828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71045E-6 C -0.0158 0.00532 -0.02275 0.02798 -0.03889 0.03376 C -0.04896 0.05435 -0.03281 0.02359 -0.04792 0.04371 C -0.0559 0.05435 -0.05955 0.06452 -0.06875 0.07354 C -0.07396 0.08395 -0.08264 0.08719 -0.09115 0.09135 C -0.10191 0.09667 -0.11163 0.1043 -0.1224 0.10939 C -0.12535 0.11077 -0.12847 0.1117 -0.13143 0.11332 C -0.13299 0.11424 -0.13438 0.11633 -0.13594 0.11725 C -0.13872 0.11887 -0.14479 0.12118 -0.14479 0.12118 C -0.1882 0.11517 -0.16372 0.11771 -0.21806 0.1154 C -0.23594 0.11031 -0.25226 0.12141 -0.26875 0.12928 C -0.28733 0.13806 -0.30556 0.14639 -0.32396 0.15518 C -0.36597 0.17553 -0.34497 0.17067 -0.36875 0.17484 C -0.38316 0.18154 -0.39931 0.17738 -0.41354 0.1709 C -0.41962 0.16466 -0.42275 0.1635 -0.42986 0.16096 C -0.4283 0.15425 -0.42952 0.15657 -0.42691 0.1531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9.52821E-7 C 0.00156 -0.00139 0.00573 -0.00579 0.00451 -0.00394 C 0.00295 -0.00139 0.00052 -0.00024 -0.00139 0.00208 C -0.00816 0.01017 -0.01285 0.02058 -0.02083 0.0259 C -0.0316 0.04949 -0.04844 0.06776 -0.06406 0.08556 C -0.06875 0.09088 -0.0776 0.1043 -0.08351 0.1073 C -0.09271 0.11193 -0.1026 0.11494 -0.11198 0.11933 C -0.12552 0.13321 -0.12517 0.1376 -0.14323 0.1413 C -0.15885 0.14778 -0.17465 0.15402 -0.19097 0.15703 C -0.19792 0.16026 -0.20833 0.16605 -0.21198 0.17507 " pathEditMode="relative" ptsTypes="fffffffffA">
                                      <p:cBhvr>
                                        <p:cTn id="1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89362E-6 C -0.01736 0.00069 -0.03489 0.00092 -0.05225 0.00208 C -0.06007 0.00254 -0.06701 0.00994 -0.07465 0.01202 C -0.0908 0.01665 -0.09236 0.01619 -0.10902 0.01804 C -0.12882 0.02451 -0.13628 0.02636 -0.15972 0.02798 C -0.17309 0.03006 -0.18333 0.03422 -0.19705 0.03584 C -0.22795 0.0333 -0.25694 0.0259 -0.28802 0.02382 C -0.30416 0.01711 -0.31996 0.01896 -0.33732 0.01804 C -0.35243 0.01503 -0.35955 0.01202 -0.3717 4.89362E-6 C -0.38038 -0.01758 -0.36649 0.00855 -0.38212 -0.0118 C -0.38333 -0.01319 -0.38298 -0.01596 -0.38368 -0.01781 C -0.38628 -0.02452 -0.38646 -0.02382 -0.39114 -0.02776 C -0.39409 -0.04047 -0.39392 -0.05435 -0.39548 -0.06753 C -0.39496 -0.07355 -0.39531 -0.07956 -0.39409 -0.08534 C -0.3908 -0.10199 -0.39114 -0.08372 -0.39114 -0.09135 " pathEditMode="relative" ptsTypes="ffffffffffffffA"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35893E-6 C -0.02153 -0.00093 -0.04826 0.00277 -0.07014 -0.0081 C -0.08785 -0.01688 -0.05729 -0.00833 -0.09566 -0.01596 C -0.09913 -0.01665 -0.10608 -0.01804 -0.10608 -0.01804 C -0.11198 -0.02058 -0.11805 -0.02197 -0.12396 -0.02405 C -0.12552 -0.02544 -0.12726 -0.02637 -0.12847 -0.02799 C -0.12969 -0.0296 -0.13003 -0.03261 -0.13142 -0.034 C -0.13663 -0.03932 -0.14427 -0.037 -0.15087 -0.03793 C -0.15694 -0.04047 -0.15781 -0.04441 -0.16267 -0.04972 C -0.16805 -0.05574 -0.17239 -0.0599 -0.17621 -0.06776 C -0.17778 -0.07424 -0.1776 -0.07563 -0.1776 -0.0717 " pathEditMode="relative" ptsTypes="ffffffffffA">
                                      <p:cBhvr>
                                        <p:cTn id="1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09158E-6 C -0.01892 0.0037 -0.03594 0.00809 -0.05521 0.00994 C -0.06163 0.01133 -0.06823 0.01179 -0.07465 0.01387 C -0.07743 0.0148 -0.08629 0.02266 -0.08802 0.02382 C -0.10417 0.03469 -0.11736 0.05157 -0.13281 0.0636 C -0.13854 0.06799 -0.14566 0.06938 -0.15226 0.06961 C -0.17604 0.0703 -0.2 0.071 -0.22379 0.07169 C -0.23941 0.074 -0.25486 0.0784 -0.27014 0.08348 C -0.27379 0.08464 -0.27674 0.08927 -0.28056 0.0895 C -0.3033 0.09135 -0.32622 0.09089 -0.34913 0.09158 C -0.35712 0.09482 -0.35816 0.09112 -0.35816 0.10337 " pathEditMode="relative" ptsTypes="ffffffffffA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3.70028E-8 C -0.01718 0.0111 -0.02933 0.03076 -0.04635 0.04163 C -0.05642 0.05504 -0.06319 0.06128 -0.07464 0.07146 C -0.08246 0.07863 -0.09062 0.09667 -0.09999 0.09944 C -0.11232 0.10314 -0.12239 0.11239 -0.13437 0.11725 C -0.13593 0.11864 -0.13714 0.12026 -0.13888 0.12118 C -0.14131 0.12234 -0.14635 0.12326 -0.14635 0.12326 " pathEditMode="relative" ptsTypes="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Skupina 50"/>
          <p:cNvGrpSpPr/>
          <p:nvPr/>
        </p:nvGrpSpPr>
        <p:grpSpPr>
          <a:xfrm>
            <a:off x="1600182" y="372439"/>
            <a:ext cx="7288560" cy="6092464"/>
            <a:chOff x="1560984" y="360873"/>
            <a:chExt cx="7288560" cy="6092464"/>
          </a:xfrm>
        </p:grpSpPr>
        <p:grpSp>
          <p:nvGrpSpPr>
            <p:cNvPr id="50" name="Skupina 49"/>
            <p:cNvGrpSpPr/>
            <p:nvPr/>
          </p:nvGrpSpPr>
          <p:grpSpPr>
            <a:xfrm>
              <a:off x="1560984" y="360873"/>
              <a:ext cx="7288560" cy="6092464"/>
              <a:chOff x="864096" y="397587"/>
              <a:chExt cx="7288560" cy="6092464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880864" y="409153"/>
                <a:ext cx="7271792" cy="605575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8" name="Skupina 27"/>
              <p:cNvGrpSpPr/>
              <p:nvPr/>
            </p:nvGrpSpPr>
            <p:grpSpPr>
              <a:xfrm>
                <a:off x="872480" y="397587"/>
                <a:ext cx="7271792" cy="3580242"/>
                <a:chOff x="864096" y="138336"/>
                <a:chExt cx="7271792" cy="3580242"/>
              </a:xfrm>
            </p:grpSpPr>
            <p:grpSp>
              <p:nvGrpSpPr>
                <p:cNvPr id="8" name="Skupina 7"/>
                <p:cNvGrpSpPr/>
                <p:nvPr/>
              </p:nvGrpSpPr>
              <p:grpSpPr>
                <a:xfrm>
                  <a:off x="864096" y="677888"/>
                  <a:ext cx="2627784" cy="2373916"/>
                  <a:chOff x="683568" y="1343116"/>
                  <a:chExt cx="2627784" cy="2373916"/>
                </a:xfrm>
                <a:solidFill>
                  <a:schemeClr val="bg1"/>
                </a:solidFill>
              </p:grpSpPr>
              <p:sp>
                <p:nvSpPr>
                  <p:cNvPr id="2" name="Rovnoramenný trojúhelník 1"/>
                  <p:cNvSpPr/>
                  <p:nvPr/>
                </p:nvSpPr>
                <p:spPr>
                  <a:xfrm>
                    <a:off x="683568" y="2204864"/>
                    <a:ext cx="2627784" cy="1512168"/>
                  </a:xfrm>
                  <a:prstGeom prst="triangle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" name="Rovnoramenný trojúhelník 2"/>
                  <p:cNvSpPr/>
                  <p:nvPr/>
                </p:nvSpPr>
                <p:spPr>
                  <a:xfrm>
                    <a:off x="989348" y="1916832"/>
                    <a:ext cx="2016224" cy="936104"/>
                  </a:xfrm>
                  <a:prstGeom prst="triangle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" name="Rovnoramenný trojúhelník 3"/>
                  <p:cNvSpPr/>
                  <p:nvPr/>
                </p:nvSpPr>
                <p:spPr>
                  <a:xfrm>
                    <a:off x="1241376" y="1343116"/>
                    <a:ext cx="1512168" cy="864096"/>
                  </a:xfrm>
                  <a:prstGeom prst="triangle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5" name="Obdélník 4"/>
                <p:cNvSpPr/>
                <p:nvPr/>
              </p:nvSpPr>
              <p:spPr>
                <a:xfrm>
                  <a:off x="3491880" y="1775164"/>
                  <a:ext cx="2016224" cy="194186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" name="Rovnoramenný trojúhelník 5"/>
                <p:cNvSpPr/>
                <p:nvPr/>
              </p:nvSpPr>
              <p:spPr>
                <a:xfrm>
                  <a:off x="3923928" y="138336"/>
                  <a:ext cx="1152128" cy="914400"/>
                </a:xfrm>
                <a:prstGeom prst="triangl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" name="Lichoběžník 6"/>
                <p:cNvSpPr/>
                <p:nvPr/>
              </p:nvSpPr>
              <p:spPr>
                <a:xfrm>
                  <a:off x="3379154" y="1027050"/>
                  <a:ext cx="2221396" cy="748114"/>
                </a:xfrm>
                <a:prstGeom prst="trapezoid">
                  <a:avLst>
                    <a:gd name="adj" fmla="val 71298"/>
                  </a:avLst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9" name="Skupina 8"/>
                <p:cNvGrpSpPr/>
                <p:nvPr/>
              </p:nvGrpSpPr>
              <p:grpSpPr>
                <a:xfrm>
                  <a:off x="5508104" y="677888"/>
                  <a:ext cx="2627784" cy="2373916"/>
                  <a:chOff x="683568" y="1343116"/>
                  <a:chExt cx="2627784" cy="2373916"/>
                </a:xfrm>
                <a:solidFill>
                  <a:schemeClr val="bg1"/>
                </a:solidFill>
              </p:grpSpPr>
              <p:sp>
                <p:nvSpPr>
                  <p:cNvPr id="10" name="Rovnoramenný trojúhelník 9"/>
                  <p:cNvSpPr/>
                  <p:nvPr/>
                </p:nvSpPr>
                <p:spPr>
                  <a:xfrm>
                    <a:off x="683568" y="2204864"/>
                    <a:ext cx="2627784" cy="1512168"/>
                  </a:xfrm>
                  <a:prstGeom prst="triangle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" name="Rovnoramenný trojúhelník 10"/>
                  <p:cNvSpPr/>
                  <p:nvPr/>
                </p:nvSpPr>
                <p:spPr>
                  <a:xfrm>
                    <a:off x="989348" y="1916832"/>
                    <a:ext cx="2016224" cy="936104"/>
                  </a:xfrm>
                  <a:prstGeom prst="triangle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" name="Rovnoramenný trojúhelník 11"/>
                  <p:cNvSpPr/>
                  <p:nvPr/>
                </p:nvSpPr>
                <p:spPr>
                  <a:xfrm>
                    <a:off x="1241376" y="1343116"/>
                    <a:ext cx="1512168" cy="864096"/>
                  </a:xfrm>
                  <a:prstGeom prst="triangle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6" name="Obdélník 15"/>
                <p:cNvSpPr/>
                <p:nvPr/>
              </p:nvSpPr>
              <p:spPr>
                <a:xfrm>
                  <a:off x="2069976" y="3053261"/>
                  <a:ext cx="216024" cy="648072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7" name="Obdélník 16"/>
                <p:cNvSpPr/>
                <p:nvPr/>
              </p:nvSpPr>
              <p:spPr>
                <a:xfrm>
                  <a:off x="6713984" y="3048592"/>
                  <a:ext cx="216024" cy="648072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" name="Obdélník 18"/>
                <p:cNvSpPr/>
                <p:nvPr/>
              </p:nvSpPr>
              <p:spPr>
                <a:xfrm>
                  <a:off x="4256348" y="3214522"/>
                  <a:ext cx="504056" cy="504056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" name="Obdélník 19"/>
                <p:cNvSpPr/>
                <p:nvPr/>
              </p:nvSpPr>
              <p:spPr>
                <a:xfrm>
                  <a:off x="4928948" y="2494070"/>
                  <a:ext cx="288032" cy="252028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Obdélník 20"/>
                <p:cNvSpPr/>
                <p:nvPr/>
              </p:nvSpPr>
              <p:spPr>
                <a:xfrm>
                  <a:off x="3865418" y="2494070"/>
                  <a:ext cx="288032" cy="252028"/>
                </a:xfrm>
                <a:prstGeom prst="rect">
                  <a:avLst/>
                </a:prstGeom>
                <a:solidFill>
                  <a:schemeClr val="tx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25" name="Přímá spojnice 24"/>
                <p:cNvCxnSpPr/>
                <p:nvPr/>
              </p:nvCxnSpPr>
              <p:spPr>
                <a:xfrm>
                  <a:off x="3500264" y="2746098"/>
                  <a:ext cx="20162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0" name="Přímá spojnice 29"/>
              <p:cNvCxnSpPr/>
              <p:nvPr/>
            </p:nvCxnSpPr>
            <p:spPr>
              <a:xfrm>
                <a:off x="4768788" y="3976283"/>
                <a:ext cx="3367100" cy="1252917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4264732" y="3960584"/>
                <a:ext cx="3871156" cy="249275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5524872" y="3960584"/>
                <a:ext cx="2611016" cy="1724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864096" y="3976283"/>
                <a:ext cx="2644552" cy="154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Rovnoramenný trojúhelník 37"/>
              <p:cNvSpPr/>
              <p:nvPr/>
            </p:nvSpPr>
            <p:spPr>
              <a:xfrm>
                <a:off x="6204992" y="458743"/>
                <a:ext cx="1250776" cy="792088"/>
              </a:xfrm>
              <a:prstGeom prst="triangl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Rovnoramenný trojúhelník 38"/>
              <p:cNvSpPr/>
              <p:nvPr/>
            </p:nvSpPr>
            <p:spPr>
              <a:xfrm>
                <a:off x="1560984" y="458743"/>
                <a:ext cx="1250776" cy="792088"/>
              </a:xfrm>
              <a:prstGeom prst="triangl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Tětiva 39"/>
              <p:cNvSpPr/>
              <p:nvPr/>
            </p:nvSpPr>
            <p:spPr>
              <a:xfrm>
                <a:off x="935906" y="3835719"/>
                <a:ext cx="1357765" cy="720492"/>
              </a:xfrm>
              <a:custGeom>
                <a:avLst/>
                <a:gdLst>
                  <a:gd name="connsiteX0" fmla="*/ 1162730 w 1664568"/>
                  <a:gd name="connsiteY0" fmla="*/ 690486 h 720080"/>
                  <a:gd name="connsiteX1" fmla="*/ 630610 w 1664568"/>
                  <a:gd name="connsiteY1" fmla="*/ 709350 h 720080"/>
                  <a:gd name="connsiteX2" fmla="*/ 124735 w 1664568"/>
                  <a:gd name="connsiteY2" fmla="*/ 170453 h 720080"/>
                  <a:gd name="connsiteX3" fmla="*/ 832285 w 1664568"/>
                  <a:gd name="connsiteY3" fmla="*/ 0 h 720080"/>
                  <a:gd name="connsiteX4" fmla="*/ 1162730 w 1664568"/>
                  <a:gd name="connsiteY4" fmla="*/ 690486 h 720080"/>
                  <a:gd name="connsiteX0" fmla="*/ 1163274 w 1357765"/>
                  <a:gd name="connsiteY0" fmla="*/ 690486 h 720079"/>
                  <a:gd name="connsiteX1" fmla="*/ 631154 w 1357765"/>
                  <a:gd name="connsiteY1" fmla="*/ 709350 h 720079"/>
                  <a:gd name="connsiteX2" fmla="*/ 125279 w 1357765"/>
                  <a:gd name="connsiteY2" fmla="*/ 170453 h 720079"/>
                  <a:gd name="connsiteX3" fmla="*/ 832829 w 1357765"/>
                  <a:gd name="connsiteY3" fmla="*/ 0 h 720079"/>
                  <a:gd name="connsiteX4" fmla="*/ 1351393 w 1357765"/>
                  <a:gd name="connsiteY4" fmla="*/ 340149 h 720079"/>
                  <a:gd name="connsiteX5" fmla="*/ 1163274 w 1357765"/>
                  <a:gd name="connsiteY5" fmla="*/ 690486 h 720079"/>
                  <a:gd name="connsiteX0" fmla="*/ 1163274 w 1357765"/>
                  <a:gd name="connsiteY0" fmla="*/ 690899 h 720492"/>
                  <a:gd name="connsiteX1" fmla="*/ 631154 w 1357765"/>
                  <a:gd name="connsiteY1" fmla="*/ 709763 h 720492"/>
                  <a:gd name="connsiteX2" fmla="*/ 125279 w 1357765"/>
                  <a:gd name="connsiteY2" fmla="*/ 170866 h 720492"/>
                  <a:gd name="connsiteX3" fmla="*/ 832829 w 1357765"/>
                  <a:gd name="connsiteY3" fmla="*/ 413 h 720492"/>
                  <a:gd name="connsiteX4" fmla="*/ 1129722 w 1357765"/>
                  <a:gd name="connsiteY4" fmla="*/ 118890 h 720492"/>
                  <a:gd name="connsiteX5" fmla="*/ 1351393 w 1357765"/>
                  <a:gd name="connsiteY5" fmla="*/ 340562 h 720492"/>
                  <a:gd name="connsiteX6" fmla="*/ 1163274 w 1357765"/>
                  <a:gd name="connsiteY6" fmla="*/ 690899 h 720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57765" h="720492">
                    <a:moveTo>
                      <a:pt x="1163274" y="690899"/>
                    </a:moveTo>
                    <a:cubicBezTo>
                      <a:pt x="995502" y="722295"/>
                      <a:pt x="808503" y="728924"/>
                      <a:pt x="631154" y="709763"/>
                    </a:cubicBezTo>
                    <a:cubicBezTo>
                      <a:pt x="84051" y="650652"/>
                      <a:pt x="-171660" y="378249"/>
                      <a:pt x="125279" y="170866"/>
                    </a:cubicBezTo>
                    <a:cubicBezTo>
                      <a:pt x="277015" y="64893"/>
                      <a:pt x="544671" y="413"/>
                      <a:pt x="832829" y="413"/>
                    </a:cubicBezTo>
                    <a:cubicBezTo>
                      <a:pt x="988691" y="-5941"/>
                      <a:pt x="1043295" y="62199"/>
                      <a:pt x="1129722" y="118890"/>
                    </a:cubicBezTo>
                    <a:cubicBezTo>
                      <a:pt x="1216149" y="175581"/>
                      <a:pt x="1334256" y="247536"/>
                      <a:pt x="1351393" y="340562"/>
                    </a:cubicBezTo>
                    <a:cubicBezTo>
                      <a:pt x="1404141" y="443486"/>
                      <a:pt x="1110526" y="587975"/>
                      <a:pt x="1163274" y="69089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Tětiva 39"/>
              <p:cNvSpPr/>
              <p:nvPr/>
            </p:nvSpPr>
            <p:spPr>
              <a:xfrm rot="6137025">
                <a:off x="1817613" y="3386187"/>
                <a:ext cx="1357765" cy="720492"/>
              </a:xfrm>
              <a:custGeom>
                <a:avLst/>
                <a:gdLst>
                  <a:gd name="connsiteX0" fmla="*/ 1162730 w 1664568"/>
                  <a:gd name="connsiteY0" fmla="*/ 690486 h 720080"/>
                  <a:gd name="connsiteX1" fmla="*/ 630610 w 1664568"/>
                  <a:gd name="connsiteY1" fmla="*/ 709350 h 720080"/>
                  <a:gd name="connsiteX2" fmla="*/ 124735 w 1664568"/>
                  <a:gd name="connsiteY2" fmla="*/ 170453 h 720080"/>
                  <a:gd name="connsiteX3" fmla="*/ 832285 w 1664568"/>
                  <a:gd name="connsiteY3" fmla="*/ 0 h 720080"/>
                  <a:gd name="connsiteX4" fmla="*/ 1162730 w 1664568"/>
                  <a:gd name="connsiteY4" fmla="*/ 690486 h 720080"/>
                  <a:gd name="connsiteX0" fmla="*/ 1163274 w 1357765"/>
                  <a:gd name="connsiteY0" fmla="*/ 690486 h 720079"/>
                  <a:gd name="connsiteX1" fmla="*/ 631154 w 1357765"/>
                  <a:gd name="connsiteY1" fmla="*/ 709350 h 720079"/>
                  <a:gd name="connsiteX2" fmla="*/ 125279 w 1357765"/>
                  <a:gd name="connsiteY2" fmla="*/ 170453 h 720079"/>
                  <a:gd name="connsiteX3" fmla="*/ 832829 w 1357765"/>
                  <a:gd name="connsiteY3" fmla="*/ 0 h 720079"/>
                  <a:gd name="connsiteX4" fmla="*/ 1351393 w 1357765"/>
                  <a:gd name="connsiteY4" fmla="*/ 340149 h 720079"/>
                  <a:gd name="connsiteX5" fmla="*/ 1163274 w 1357765"/>
                  <a:gd name="connsiteY5" fmla="*/ 690486 h 720079"/>
                  <a:gd name="connsiteX0" fmla="*/ 1163274 w 1357765"/>
                  <a:gd name="connsiteY0" fmla="*/ 690899 h 720492"/>
                  <a:gd name="connsiteX1" fmla="*/ 631154 w 1357765"/>
                  <a:gd name="connsiteY1" fmla="*/ 709763 h 720492"/>
                  <a:gd name="connsiteX2" fmla="*/ 125279 w 1357765"/>
                  <a:gd name="connsiteY2" fmla="*/ 170866 h 720492"/>
                  <a:gd name="connsiteX3" fmla="*/ 832829 w 1357765"/>
                  <a:gd name="connsiteY3" fmla="*/ 413 h 720492"/>
                  <a:gd name="connsiteX4" fmla="*/ 1129722 w 1357765"/>
                  <a:gd name="connsiteY4" fmla="*/ 118890 h 720492"/>
                  <a:gd name="connsiteX5" fmla="*/ 1351393 w 1357765"/>
                  <a:gd name="connsiteY5" fmla="*/ 340562 h 720492"/>
                  <a:gd name="connsiteX6" fmla="*/ 1163274 w 1357765"/>
                  <a:gd name="connsiteY6" fmla="*/ 690899 h 720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57765" h="720492">
                    <a:moveTo>
                      <a:pt x="1163274" y="690899"/>
                    </a:moveTo>
                    <a:cubicBezTo>
                      <a:pt x="995502" y="722295"/>
                      <a:pt x="808503" y="728924"/>
                      <a:pt x="631154" y="709763"/>
                    </a:cubicBezTo>
                    <a:cubicBezTo>
                      <a:pt x="84051" y="650652"/>
                      <a:pt x="-171660" y="378249"/>
                      <a:pt x="125279" y="170866"/>
                    </a:cubicBezTo>
                    <a:cubicBezTo>
                      <a:pt x="277015" y="64893"/>
                      <a:pt x="544671" y="413"/>
                      <a:pt x="832829" y="413"/>
                    </a:cubicBezTo>
                    <a:cubicBezTo>
                      <a:pt x="988691" y="-5941"/>
                      <a:pt x="1043295" y="62199"/>
                      <a:pt x="1129722" y="118890"/>
                    </a:cubicBezTo>
                    <a:cubicBezTo>
                      <a:pt x="1216149" y="175581"/>
                      <a:pt x="1334256" y="247536"/>
                      <a:pt x="1351393" y="340562"/>
                    </a:cubicBezTo>
                    <a:cubicBezTo>
                      <a:pt x="1404141" y="443486"/>
                      <a:pt x="1110526" y="587975"/>
                      <a:pt x="1163274" y="69089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Tětiva 39"/>
              <p:cNvSpPr/>
              <p:nvPr/>
            </p:nvSpPr>
            <p:spPr>
              <a:xfrm rot="17097529">
                <a:off x="1507490" y="4427621"/>
                <a:ext cx="1357765" cy="720492"/>
              </a:xfrm>
              <a:custGeom>
                <a:avLst/>
                <a:gdLst>
                  <a:gd name="connsiteX0" fmla="*/ 1162730 w 1664568"/>
                  <a:gd name="connsiteY0" fmla="*/ 690486 h 720080"/>
                  <a:gd name="connsiteX1" fmla="*/ 630610 w 1664568"/>
                  <a:gd name="connsiteY1" fmla="*/ 709350 h 720080"/>
                  <a:gd name="connsiteX2" fmla="*/ 124735 w 1664568"/>
                  <a:gd name="connsiteY2" fmla="*/ 170453 h 720080"/>
                  <a:gd name="connsiteX3" fmla="*/ 832285 w 1664568"/>
                  <a:gd name="connsiteY3" fmla="*/ 0 h 720080"/>
                  <a:gd name="connsiteX4" fmla="*/ 1162730 w 1664568"/>
                  <a:gd name="connsiteY4" fmla="*/ 690486 h 720080"/>
                  <a:gd name="connsiteX0" fmla="*/ 1163274 w 1357765"/>
                  <a:gd name="connsiteY0" fmla="*/ 690486 h 720079"/>
                  <a:gd name="connsiteX1" fmla="*/ 631154 w 1357765"/>
                  <a:gd name="connsiteY1" fmla="*/ 709350 h 720079"/>
                  <a:gd name="connsiteX2" fmla="*/ 125279 w 1357765"/>
                  <a:gd name="connsiteY2" fmla="*/ 170453 h 720079"/>
                  <a:gd name="connsiteX3" fmla="*/ 832829 w 1357765"/>
                  <a:gd name="connsiteY3" fmla="*/ 0 h 720079"/>
                  <a:gd name="connsiteX4" fmla="*/ 1351393 w 1357765"/>
                  <a:gd name="connsiteY4" fmla="*/ 340149 h 720079"/>
                  <a:gd name="connsiteX5" fmla="*/ 1163274 w 1357765"/>
                  <a:gd name="connsiteY5" fmla="*/ 690486 h 720079"/>
                  <a:gd name="connsiteX0" fmla="*/ 1163274 w 1357765"/>
                  <a:gd name="connsiteY0" fmla="*/ 690899 h 720492"/>
                  <a:gd name="connsiteX1" fmla="*/ 631154 w 1357765"/>
                  <a:gd name="connsiteY1" fmla="*/ 709763 h 720492"/>
                  <a:gd name="connsiteX2" fmla="*/ 125279 w 1357765"/>
                  <a:gd name="connsiteY2" fmla="*/ 170866 h 720492"/>
                  <a:gd name="connsiteX3" fmla="*/ 832829 w 1357765"/>
                  <a:gd name="connsiteY3" fmla="*/ 413 h 720492"/>
                  <a:gd name="connsiteX4" fmla="*/ 1129722 w 1357765"/>
                  <a:gd name="connsiteY4" fmla="*/ 118890 h 720492"/>
                  <a:gd name="connsiteX5" fmla="*/ 1351393 w 1357765"/>
                  <a:gd name="connsiteY5" fmla="*/ 340562 h 720492"/>
                  <a:gd name="connsiteX6" fmla="*/ 1163274 w 1357765"/>
                  <a:gd name="connsiteY6" fmla="*/ 690899 h 720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57765" h="720492">
                    <a:moveTo>
                      <a:pt x="1163274" y="690899"/>
                    </a:moveTo>
                    <a:cubicBezTo>
                      <a:pt x="995502" y="722295"/>
                      <a:pt x="808503" y="728924"/>
                      <a:pt x="631154" y="709763"/>
                    </a:cubicBezTo>
                    <a:cubicBezTo>
                      <a:pt x="84051" y="650652"/>
                      <a:pt x="-171660" y="378249"/>
                      <a:pt x="125279" y="170866"/>
                    </a:cubicBezTo>
                    <a:cubicBezTo>
                      <a:pt x="277015" y="64893"/>
                      <a:pt x="544671" y="413"/>
                      <a:pt x="832829" y="413"/>
                    </a:cubicBezTo>
                    <a:cubicBezTo>
                      <a:pt x="988691" y="-5941"/>
                      <a:pt x="1043295" y="62199"/>
                      <a:pt x="1129722" y="118890"/>
                    </a:cubicBezTo>
                    <a:cubicBezTo>
                      <a:pt x="1216149" y="175581"/>
                      <a:pt x="1334256" y="247536"/>
                      <a:pt x="1351393" y="340562"/>
                    </a:cubicBezTo>
                    <a:cubicBezTo>
                      <a:pt x="1404141" y="443486"/>
                      <a:pt x="1110526" y="587975"/>
                      <a:pt x="1163274" y="69089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Tětiva 39"/>
              <p:cNvSpPr/>
              <p:nvPr/>
            </p:nvSpPr>
            <p:spPr>
              <a:xfrm rot="11871818">
                <a:off x="2371449" y="4026600"/>
                <a:ext cx="1357765" cy="720492"/>
              </a:xfrm>
              <a:custGeom>
                <a:avLst/>
                <a:gdLst>
                  <a:gd name="connsiteX0" fmla="*/ 1162730 w 1664568"/>
                  <a:gd name="connsiteY0" fmla="*/ 690486 h 720080"/>
                  <a:gd name="connsiteX1" fmla="*/ 630610 w 1664568"/>
                  <a:gd name="connsiteY1" fmla="*/ 709350 h 720080"/>
                  <a:gd name="connsiteX2" fmla="*/ 124735 w 1664568"/>
                  <a:gd name="connsiteY2" fmla="*/ 170453 h 720080"/>
                  <a:gd name="connsiteX3" fmla="*/ 832285 w 1664568"/>
                  <a:gd name="connsiteY3" fmla="*/ 0 h 720080"/>
                  <a:gd name="connsiteX4" fmla="*/ 1162730 w 1664568"/>
                  <a:gd name="connsiteY4" fmla="*/ 690486 h 720080"/>
                  <a:gd name="connsiteX0" fmla="*/ 1163274 w 1357765"/>
                  <a:gd name="connsiteY0" fmla="*/ 690486 h 720079"/>
                  <a:gd name="connsiteX1" fmla="*/ 631154 w 1357765"/>
                  <a:gd name="connsiteY1" fmla="*/ 709350 h 720079"/>
                  <a:gd name="connsiteX2" fmla="*/ 125279 w 1357765"/>
                  <a:gd name="connsiteY2" fmla="*/ 170453 h 720079"/>
                  <a:gd name="connsiteX3" fmla="*/ 832829 w 1357765"/>
                  <a:gd name="connsiteY3" fmla="*/ 0 h 720079"/>
                  <a:gd name="connsiteX4" fmla="*/ 1351393 w 1357765"/>
                  <a:gd name="connsiteY4" fmla="*/ 340149 h 720079"/>
                  <a:gd name="connsiteX5" fmla="*/ 1163274 w 1357765"/>
                  <a:gd name="connsiteY5" fmla="*/ 690486 h 720079"/>
                  <a:gd name="connsiteX0" fmla="*/ 1163274 w 1357765"/>
                  <a:gd name="connsiteY0" fmla="*/ 690899 h 720492"/>
                  <a:gd name="connsiteX1" fmla="*/ 631154 w 1357765"/>
                  <a:gd name="connsiteY1" fmla="*/ 709763 h 720492"/>
                  <a:gd name="connsiteX2" fmla="*/ 125279 w 1357765"/>
                  <a:gd name="connsiteY2" fmla="*/ 170866 h 720492"/>
                  <a:gd name="connsiteX3" fmla="*/ 832829 w 1357765"/>
                  <a:gd name="connsiteY3" fmla="*/ 413 h 720492"/>
                  <a:gd name="connsiteX4" fmla="*/ 1129722 w 1357765"/>
                  <a:gd name="connsiteY4" fmla="*/ 118890 h 720492"/>
                  <a:gd name="connsiteX5" fmla="*/ 1351393 w 1357765"/>
                  <a:gd name="connsiteY5" fmla="*/ 340562 h 720492"/>
                  <a:gd name="connsiteX6" fmla="*/ 1163274 w 1357765"/>
                  <a:gd name="connsiteY6" fmla="*/ 690899 h 7204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57765" h="720492">
                    <a:moveTo>
                      <a:pt x="1163274" y="690899"/>
                    </a:moveTo>
                    <a:cubicBezTo>
                      <a:pt x="995502" y="722295"/>
                      <a:pt x="808503" y="728924"/>
                      <a:pt x="631154" y="709763"/>
                    </a:cubicBezTo>
                    <a:cubicBezTo>
                      <a:pt x="84051" y="650652"/>
                      <a:pt x="-171660" y="378249"/>
                      <a:pt x="125279" y="170866"/>
                    </a:cubicBezTo>
                    <a:cubicBezTo>
                      <a:pt x="277015" y="64893"/>
                      <a:pt x="544671" y="413"/>
                      <a:pt x="832829" y="413"/>
                    </a:cubicBezTo>
                    <a:cubicBezTo>
                      <a:pt x="988691" y="-5941"/>
                      <a:pt x="1043295" y="62199"/>
                      <a:pt x="1129722" y="118890"/>
                    </a:cubicBezTo>
                    <a:cubicBezTo>
                      <a:pt x="1216149" y="175581"/>
                      <a:pt x="1334256" y="247536"/>
                      <a:pt x="1351393" y="340562"/>
                    </a:cubicBezTo>
                    <a:cubicBezTo>
                      <a:pt x="1404141" y="443486"/>
                      <a:pt x="1110526" y="587975"/>
                      <a:pt x="1163274" y="69089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1992052" y="3878824"/>
                <a:ext cx="819708" cy="7920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Volný tvar 47"/>
              <p:cNvSpPr/>
              <p:nvPr/>
            </p:nvSpPr>
            <p:spPr>
              <a:xfrm>
                <a:off x="1582798" y="5822712"/>
                <a:ext cx="1811566" cy="667339"/>
              </a:xfrm>
              <a:custGeom>
                <a:avLst/>
                <a:gdLst>
                  <a:gd name="connsiteX0" fmla="*/ 1811566 w 1811566"/>
                  <a:gd name="connsiteY0" fmla="*/ 578088 h 667339"/>
                  <a:gd name="connsiteX1" fmla="*/ 883311 w 1811566"/>
                  <a:gd name="connsiteY1" fmla="*/ 10052 h 667339"/>
                  <a:gd name="connsiteX2" fmla="*/ 246002 w 1811566"/>
                  <a:gd name="connsiteY2" fmla="*/ 245579 h 667339"/>
                  <a:gd name="connsiteX3" fmla="*/ 10475 w 1811566"/>
                  <a:gd name="connsiteY3" fmla="*/ 633506 h 667339"/>
                  <a:gd name="connsiteX4" fmla="*/ 38184 w 1811566"/>
                  <a:gd name="connsiteY4" fmla="*/ 647361 h 667339"/>
                  <a:gd name="connsiteX5" fmla="*/ 38184 w 1811566"/>
                  <a:gd name="connsiteY5" fmla="*/ 647361 h 6673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811566" h="667339">
                    <a:moveTo>
                      <a:pt x="1811566" y="578088"/>
                    </a:moveTo>
                    <a:cubicBezTo>
                      <a:pt x="1477902" y="321779"/>
                      <a:pt x="1144238" y="65470"/>
                      <a:pt x="883311" y="10052"/>
                    </a:cubicBezTo>
                    <a:cubicBezTo>
                      <a:pt x="622384" y="-45366"/>
                      <a:pt x="391475" y="141670"/>
                      <a:pt x="246002" y="245579"/>
                    </a:cubicBezTo>
                    <a:cubicBezTo>
                      <a:pt x="100529" y="349488"/>
                      <a:pt x="45111" y="566542"/>
                      <a:pt x="10475" y="633506"/>
                    </a:cubicBezTo>
                    <a:cubicBezTo>
                      <a:pt x="-24161" y="700470"/>
                      <a:pt x="38184" y="647361"/>
                      <a:pt x="38184" y="647361"/>
                    </a:cubicBezTo>
                    <a:lnTo>
                      <a:pt x="38184" y="647361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Volný tvar 48"/>
              <p:cNvSpPr/>
              <p:nvPr/>
            </p:nvSpPr>
            <p:spPr>
              <a:xfrm>
                <a:off x="2573053" y="4658729"/>
                <a:ext cx="927211" cy="1794608"/>
              </a:xfrm>
              <a:custGeom>
                <a:avLst/>
                <a:gdLst>
                  <a:gd name="connsiteX0" fmla="*/ 0 w 963304"/>
                  <a:gd name="connsiteY0" fmla="*/ 0 h 1709069"/>
                  <a:gd name="connsiteX1" fmla="*/ 138546 w 963304"/>
                  <a:gd name="connsiteY1" fmla="*/ 678873 h 1709069"/>
                  <a:gd name="connsiteX2" fmla="*/ 678873 w 963304"/>
                  <a:gd name="connsiteY2" fmla="*/ 1052945 h 1709069"/>
                  <a:gd name="connsiteX3" fmla="*/ 942109 w 963304"/>
                  <a:gd name="connsiteY3" fmla="*/ 1676400 h 1709069"/>
                  <a:gd name="connsiteX4" fmla="*/ 928255 w 963304"/>
                  <a:gd name="connsiteY4" fmla="*/ 1565563 h 17090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63304" h="1709069">
                    <a:moveTo>
                      <a:pt x="0" y="0"/>
                    </a:moveTo>
                    <a:cubicBezTo>
                      <a:pt x="12700" y="251691"/>
                      <a:pt x="25401" y="503382"/>
                      <a:pt x="138546" y="678873"/>
                    </a:cubicBezTo>
                    <a:cubicBezTo>
                      <a:pt x="251691" y="854364"/>
                      <a:pt x="544946" y="886691"/>
                      <a:pt x="678873" y="1052945"/>
                    </a:cubicBezTo>
                    <a:cubicBezTo>
                      <a:pt x="812800" y="1219199"/>
                      <a:pt x="900545" y="1590964"/>
                      <a:pt x="942109" y="1676400"/>
                    </a:cubicBezTo>
                    <a:cubicBezTo>
                      <a:pt x="983673" y="1761836"/>
                      <a:pt x="955964" y="1663699"/>
                      <a:pt x="928255" y="1565563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6" name="Tětiva 45"/>
            <p:cNvSpPr/>
            <p:nvPr/>
          </p:nvSpPr>
          <p:spPr>
            <a:xfrm rot="8778047">
              <a:off x="4358925" y="5715015"/>
              <a:ext cx="2015701" cy="637345"/>
            </a:xfrm>
            <a:custGeom>
              <a:avLst/>
              <a:gdLst>
                <a:gd name="connsiteX0" fmla="*/ 1689432 w 2736304"/>
                <a:gd name="connsiteY0" fmla="*/ 651803 h 661045"/>
                <a:gd name="connsiteX1" fmla="*/ 1179153 w 2736304"/>
                <a:gd name="connsiteY1" fmla="*/ 657877 h 661045"/>
                <a:gd name="connsiteX2" fmla="*/ 452007 w 2736304"/>
                <a:gd name="connsiteY2" fmla="*/ 85043 h 661045"/>
                <a:gd name="connsiteX3" fmla="*/ 1368151 w 2736304"/>
                <a:gd name="connsiteY3" fmla="*/ 0 h 661045"/>
                <a:gd name="connsiteX4" fmla="*/ 1689432 w 2736304"/>
                <a:gd name="connsiteY4" fmla="*/ 651803 h 661045"/>
                <a:gd name="connsiteX0" fmla="*/ 2002894 w 2002894"/>
                <a:gd name="connsiteY0" fmla="*/ 605770 h 687719"/>
                <a:gd name="connsiteX1" fmla="*/ 1018117 w 2002894"/>
                <a:gd name="connsiteY1" fmla="*/ 657877 h 687719"/>
                <a:gd name="connsiteX2" fmla="*/ 290971 w 2002894"/>
                <a:gd name="connsiteY2" fmla="*/ 85043 h 687719"/>
                <a:gd name="connsiteX3" fmla="*/ 1207115 w 2002894"/>
                <a:gd name="connsiteY3" fmla="*/ 0 h 687719"/>
                <a:gd name="connsiteX4" fmla="*/ 2002894 w 2002894"/>
                <a:gd name="connsiteY4" fmla="*/ 605770 h 687719"/>
                <a:gd name="connsiteX0" fmla="*/ 2002894 w 2002894"/>
                <a:gd name="connsiteY0" fmla="*/ 555396 h 637345"/>
                <a:gd name="connsiteX1" fmla="*/ 1018117 w 2002894"/>
                <a:gd name="connsiteY1" fmla="*/ 607503 h 637345"/>
                <a:gd name="connsiteX2" fmla="*/ 290971 w 2002894"/>
                <a:gd name="connsiteY2" fmla="*/ 34669 h 637345"/>
                <a:gd name="connsiteX3" fmla="*/ 1222332 w 2002894"/>
                <a:gd name="connsiteY3" fmla="*/ 6401 h 637345"/>
                <a:gd name="connsiteX4" fmla="*/ 2002894 w 2002894"/>
                <a:gd name="connsiteY4" fmla="*/ 555396 h 637345"/>
                <a:gd name="connsiteX0" fmla="*/ 2002894 w 2015701"/>
                <a:gd name="connsiteY0" fmla="*/ 555396 h 637345"/>
                <a:gd name="connsiteX1" fmla="*/ 1018117 w 2015701"/>
                <a:gd name="connsiteY1" fmla="*/ 607503 h 637345"/>
                <a:gd name="connsiteX2" fmla="*/ 290971 w 2015701"/>
                <a:gd name="connsiteY2" fmla="*/ 34669 h 637345"/>
                <a:gd name="connsiteX3" fmla="*/ 1222332 w 2015701"/>
                <a:gd name="connsiteY3" fmla="*/ 6401 h 637345"/>
                <a:gd name="connsiteX4" fmla="*/ 1554340 w 2015701"/>
                <a:gd name="connsiteY4" fmla="*/ 202467 h 637345"/>
                <a:gd name="connsiteX5" fmla="*/ 2002894 w 2015701"/>
                <a:gd name="connsiteY5" fmla="*/ 555396 h 637345"/>
                <a:gd name="connsiteX0" fmla="*/ 2002894 w 2015701"/>
                <a:gd name="connsiteY0" fmla="*/ 555396 h 637345"/>
                <a:gd name="connsiteX1" fmla="*/ 1018117 w 2015701"/>
                <a:gd name="connsiteY1" fmla="*/ 607503 h 637345"/>
                <a:gd name="connsiteX2" fmla="*/ 290971 w 2015701"/>
                <a:gd name="connsiteY2" fmla="*/ 34669 h 637345"/>
                <a:gd name="connsiteX3" fmla="*/ 1222332 w 2015701"/>
                <a:gd name="connsiteY3" fmla="*/ 6401 h 637345"/>
                <a:gd name="connsiteX4" fmla="*/ 1554340 w 2015701"/>
                <a:gd name="connsiteY4" fmla="*/ 202467 h 637345"/>
                <a:gd name="connsiteX5" fmla="*/ 2002894 w 2015701"/>
                <a:gd name="connsiteY5" fmla="*/ 555396 h 637345"/>
                <a:gd name="connsiteX0" fmla="*/ 2002894 w 2015701"/>
                <a:gd name="connsiteY0" fmla="*/ 555396 h 637345"/>
                <a:gd name="connsiteX1" fmla="*/ 1018117 w 2015701"/>
                <a:gd name="connsiteY1" fmla="*/ 607503 h 637345"/>
                <a:gd name="connsiteX2" fmla="*/ 290971 w 2015701"/>
                <a:gd name="connsiteY2" fmla="*/ 34669 h 637345"/>
                <a:gd name="connsiteX3" fmla="*/ 1222332 w 2015701"/>
                <a:gd name="connsiteY3" fmla="*/ 6401 h 637345"/>
                <a:gd name="connsiteX4" fmla="*/ 1382117 w 2015701"/>
                <a:gd name="connsiteY4" fmla="*/ 100014 h 637345"/>
                <a:gd name="connsiteX5" fmla="*/ 1554340 w 2015701"/>
                <a:gd name="connsiteY5" fmla="*/ 202467 h 637345"/>
                <a:gd name="connsiteX6" fmla="*/ 2002894 w 2015701"/>
                <a:gd name="connsiteY6" fmla="*/ 555396 h 637345"/>
                <a:gd name="connsiteX0" fmla="*/ 2002894 w 2015701"/>
                <a:gd name="connsiteY0" fmla="*/ 555396 h 637345"/>
                <a:gd name="connsiteX1" fmla="*/ 1018117 w 2015701"/>
                <a:gd name="connsiteY1" fmla="*/ 607503 h 637345"/>
                <a:gd name="connsiteX2" fmla="*/ 290971 w 2015701"/>
                <a:gd name="connsiteY2" fmla="*/ 34669 h 637345"/>
                <a:gd name="connsiteX3" fmla="*/ 1222332 w 2015701"/>
                <a:gd name="connsiteY3" fmla="*/ 6401 h 637345"/>
                <a:gd name="connsiteX4" fmla="*/ 1284581 w 2015701"/>
                <a:gd name="connsiteY4" fmla="*/ 75704 h 637345"/>
                <a:gd name="connsiteX5" fmla="*/ 1382117 w 2015701"/>
                <a:gd name="connsiteY5" fmla="*/ 100014 h 637345"/>
                <a:gd name="connsiteX6" fmla="*/ 1554340 w 2015701"/>
                <a:gd name="connsiteY6" fmla="*/ 202467 h 637345"/>
                <a:gd name="connsiteX7" fmla="*/ 2002894 w 2015701"/>
                <a:gd name="connsiteY7" fmla="*/ 555396 h 637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5701" h="637345">
                  <a:moveTo>
                    <a:pt x="2002894" y="555396"/>
                  </a:moveTo>
                  <a:cubicBezTo>
                    <a:pt x="1835889" y="565143"/>
                    <a:pt x="1303438" y="694291"/>
                    <a:pt x="1018117" y="607503"/>
                  </a:cubicBezTo>
                  <a:cubicBezTo>
                    <a:pt x="732796" y="520715"/>
                    <a:pt x="-572339" y="222708"/>
                    <a:pt x="290971" y="34669"/>
                  </a:cubicBezTo>
                  <a:cubicBezTo>
                    <a:pt x="542307" y="-20075"/>
                    <a:pt x="883925" y="6401"/>
                    <a:pt x="1222332" y="6401"/>
                  </a:cubicBezTo>
                  <a:cubicBezTo>
                    <a:pt x="1392551" y="5241"/>
                    <a:pt x="1257950" y="60102"/>
                    <a:pt x="1284581" y="75704"/>
                  </a:cubicBezTo>
                  <a:cubicBezTo>
                    <a:pt x="1311212" y="91306"/>
                    <a:pt x="1341775" y="70888"/>
                    <a:pt x="1382117" y="100014"/>
                  </a:cubicBezTo>
                  <a:cubicBezTo>
                    <a:pt x="1422459" y="129140"/>
                    <a:pt x="1459495" y="120880"/>
                    <a:pt x="1554340" y="202467"/>
                  </a:cubicBezTo>
                  <a:cubicBezTo>
                    <a:pt x="1684434" y="293966"/>
                    <a:pt x="2092801" y="496198"/>
                    <a:pt x="2002894" y="555396"/>
                  </a:cubicBez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Tětiva 44"/>
          <p:cNvSpPr/>
          <p:nvPr/>
        </p:nvSpPr>
        <p:spPr>
          <a:xfrm rot="6923943">
            <a:off x="1893500" y="5819212"/>
            <a:ext cx="4957108" cy="846365"/>
          </a:xfrm>
          <a:prstGeom prst="chor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1762949" y="644973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8+4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772744" y="1076487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6+4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118149" y="1014305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18-6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8191854" y="677812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16-6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816753" y="3375279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6+6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626905" y="346728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2+8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638856" y="341188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9+3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967369" y="3435206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15-5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618411" y="2610869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11-2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654478" y="1953759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5+6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654477" y="82554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4+7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618409" y="1328776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15-6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263338" y="2669521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18-9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7299405" y="131519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8+3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262385" y="1953759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14-5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263338" y="814982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17-6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949718" y="1513442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12-4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4941334" y="876690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15-7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977401" y="2264840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8+7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985785" y="3019886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9+6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7458454" y="5036275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12-5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918863" y="3961969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18-10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957606" y="3467284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5+3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570406" y="4249720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16-8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582343" y="4699477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13-5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870931" y="4015596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9+6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724449" y="6045253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1+8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4450776" y="5326918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17-8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5138912" y="5873062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0+9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7870700" y="4155357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2+9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6582168" y="5743574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20-9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781519" y="5204052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5+6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626905" y="4870099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1+10</a:t>
            </a:r>
            <a:endParaRPr lang="cs-CZ" dirty="0"/>
          </a:p>
        </p:txBody>
      </p:sp>
      <p:grpSp>
        <p:nvGrpSpPr>
          <p:cNvPr id="112" name="Skupina 111"/>
          <p:cNvGrpSpPr/>
          <p:nvPr/>
        </p:nvGrpSpPr>
        <p:grpSpPr>
          <a:xfrm>
            <a:off x="246610" y="551579"/>
            <a:ext cx="1165512" cy="5726523"/>
            <a:chOff x="246610" y="551579"/>
            <a:chExt cx="1165512" cy="5726523"/>
          </a:xfrm>
        </p:grpSpPr>
        <p:grpSp>
          <p:nvGrpSpPr>
            <p:cNvPr id="110" name="Skupina 109"/>
            <p:cNvGrpSpPr/>
            <p:nvPr/>
          </p:nvGrpSpPr>
          <p:grpSpPr>
            <a:xfrm>
              <a:off x="469326" y="2384499"/>
              <a:ext cx="721862" cy="3893603"/>
              <a:chOff x="467544" y="1307616"/>
              <a:chExt cx="721862" cy="3893603"/>
            </a:xfrm>
          </p:grpSpPr>
          <p:sp>
            <p:nvSpPr>
              <p:cNvPr id="95" name="Obdélník 94"/>
              <p:cNvSpPr/>
              <p:nvPr/>
            </p:nvSpPr>
            <p:spPr>
              <a:xfrm>
                <a:off x="469326" y="4762719"/>
                <a:ext cx="720080" cy="438500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7</a:t>
                </a:r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4" name="Obdélník 103"/>
              <p:cNvSpPr/>
              <p:nvPr/>
            </p:nvSpPr>
            <p:spPr>
              <a:xfrm>
                <a:off x="467544" y="4187838"/>
                <a:ext cx="720080" cy="438500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15</a:t>
                </a:r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5" name="Obdélník 104"/>
              <p:cNvSpPr/>
              <p:nvPr/>
            </p:nvSpPr>
            <p:spPr>
              <a:xfrm>
                <a:off x="467544" y="3606731"/>
                <a:ext cx="720080" cy="438500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8</a:t>
                </a:r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6" name="Obdélník 105"/>
              <p:cNvSpPr/>
              <p:nvPr/>
            </p:nvSpPr>
            <p:spPr>
              <a:xfrm>
                <a:off x="467544" y="3063445"/>
                <a:ext cx="720080" cy="438500"/>
              </a:xfrm>
              <a:prstGeom prst="rect">
                <a:avLst/>
              </a:prstGeom>
              <a:solidFill>
                <a:srgbClr val="92D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11</a:t>
                </a:r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7" name="Obdélník 106"/>
              <p:cNvSpPr/>
              <p:nvPr/>
            </p:nvSpPr>
            <p:spPr>
              <a:xfrm>
                <a:off x="467544" y="2483764"/>
                <a:ext cx="720080" cy="438500"/>
              </a:xfrm>
              <a:prstGeom prst="rect">
                <a:avLst/>
              </a:prstGeom>
              <a:solidFill>
                <a:srgbClr val="0099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>
                    <a:solidFill>
                      <a:schemeClr val="tx1"/>
                    </a:solidFill>
                  </a:rPr>
                  <a:t>9</a:t>
                </a:r>
              </a:p>
            </p:txBody>
          </p:sp>
          <p:sp>
            <p:nvSpPr>
              <p:cNvPr id="108" name="Obdélník 107"/>
              <p:cNvSpPr/>
              <p:nvPr/>
            </p:nvSpPr>
            <p:spPr>
              <a:xfrm>
                <a:off x="467544" y="1884591"/>
                <a:ext cx="720080" cy="438500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10</a:t>
                </a:r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9" name="Obdélník 108"/>
              <p:cNvSpPr/>
              <p:nvPr/>
            </p:nvSpPr>
            <p:spPr>
              <a:xfrm>
                <a:off x="467544" y="1307616"/>
                <a:ext cx="720080" cy="4385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b="1" dirty="0" smtClean="0">
                    <a:solidFill>
                      <a:schemeClr val="tx1"/>
                    </a:solidFill>
                  </a:rPr>
                  <a:t>12</a:t>
                </a:r>
                <a:endParaRPr lang="cs-CZ" sz="2400" b="1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11" name="TextovéPole 110"/>
            <p:cNvSpPr txBox="1"/>
            <p:nvPr/>
          </p:nvSpPr>
          <p:spPr>
            <a:xfrm>
              <a:off x="246610" y="551579"/>
              <a:ext cx="1165512" cy="83099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Vybarvi</a:t>
              </a:r>
            </a:p>
            <a:p>
              <a:r>
                <a:rPr lang="cs-CZ" sz="2400" dirty="0" smtClean="0"/>
                <a:t>správně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51882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7283143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429</TotalTime>
  <Words>457</Words>
  <Application>Microsoft Office PowerPoint</Application>
  <PresentationFormat>Předvádění na obrazovce (4:3)</PresentationFormat>
  <Paragraphs>168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38</cp:revision>
  <dcterms:created xsi:type="dcterms:W3CDTF">2012-05-12T14:48:24Z</dcterms:created>
  <dcterms:modified xsi:type="dcterms:W3CDTF">2014-10-20T12:33:57Z</dcterms:modified>
</cp:coreProperties>
</file>