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3" r:id="rId2"/>
    <p:sldId id="264" r:id="rId3"/>
    <p:sldId id="262" r:id="rId4"/>
    <p:sldId id="257" r:id="rId5"/>
    <p:sldId id="258" r:id="rId6"/>
    <p:sldId id="259" r:id="rId7"/>
    <p:sldId id="261" r:id="rId8"/>
    <p:sldId id="26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37" autoAdjust="0"/>
  </p:normalViewPr>
  <p:slideViewPr>
    <p:cSldViewPr>
      <p:cViewPr varScale="1">
        <p:scale>
          <a:sx n="60" d="100"/>
          <a:sy n="60" d="100"/>
        </p:scale>
        <p:origin x="-24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>
        <c:manualLayout>
          <c:layoutTarget val="inner"/>
          <c:xMode val="edge"/>
          <c:yMode val="edge"/>
          <c:x val="0.15834547244094493"/>
          <c:y val="0.37500000000000006"/>
          <c:w val="0.70831053149606293"/>
          <c:h val="0.51593233267716543"/>
        </c:manualLayout>
      </c:layout>
      <c:barChart>
        <c:barDir val="bar"/>
        <c:grouping val="clustered"/>
        <c:ser>
          <c:idx val="1"/>
          <c:order val="0"/>
          <c:tx>
            <c:strRef>
              <c:f>List1!$C$1</c:f>
              <c:strCache>
                <c:ptCount val="1"/>
                <c:pt idx="0">
                  <c:v>metrů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Páťa</c:v>
                </c:pt>
                <c:pt idx="1">
                  <c:v>Kája</c:v>
                </c:pt>
                <c:pt idx="2">
                  <c:v>Katka</c:v>
                </c:pt>
                <c:pt idx="3">
                  <c:v>Pepa</c:v>
                </c:pt>
              </c:strCache>
            </c:strRef>
          </c:cat>
          <c:val>
            <c:numRef>
              <c:f>List1!$C$2:$C$5</c:f>
              <c:numCache>
                <c:formatCode>General</c:formatCode>
                <c:ptCount val="4"/>
                <c:pt idx="0">
                  <c:v>3</c:v>
                </c:pt>
                <c:pt idx="1">
                  <c:v>10</c:v>
                </c:pt>
                <c:pt idx="2">
                  <c:v>7</c:v>
                </c:pt>
                <c:pt idx="3">
                  <c:v>12</c:v>
                </c:pt>
              </c:numCache>
            </c:numRef>
          </c:val>
        </c:ser>
        <c:ser>
          <c:idx val="2"/>
          <c:order val="1"/>
          <c:tx>
            <c:strRef>
              <c:f>List1!$D$1</c:f>
              <c:strCache>
                <c:ptCount val="1"/>
                <c:pt idx="0">
                  <c:v>Sloupec2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Páťa</c:v>
                </c:pt>
                <c:pt idx="1">
                  <c:v>Kája</c:v>
                </c:pt>
                <c:pt idx="2">
                  <c:v>Katka</c:v>
                </c:pt>
                <c:pt idx="3">
                  <c:v>Pepa</c:v>
                </c:pt>
              </c:strCache>
            </c:strRef>
          </c:cat>
          <c:val>
            <c:numRef>
              <c:f>List1!$D$2:$D$5</c:f>
              <c:numCache>
                <c:formatCode>General</c:formatCode>
                <c:ptCount val="4"/>
                <c:pt idx="0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</c:ser>
        <c:dLbls/>
        <c:axId val="100948224"/>
        <c:axId val="105542784"/>
      </c:barChart>
      <c:catAx>
        <c:axId val="100948224"/>
        <c:scaling>
          <c:orientation val="minMax"/>
        </c:scaling>
        <c:axPos val="l"/>
        <c:tickLblPos val="nextTo"/>
        <c:crossAx val="105542784"/>
        <c:crosses val="autoZero"/>
        <c:auto val="1"/>
        <c:lblAlgn val="ctr"/>
        <c:lblOffset val="100"/>
      </c:catAx>
      <c:valAx>
        <c:axId val="105542784"/>
        <c:scaling>
          <c:orientation val="minMax"/>
        </c:scaling>
        <c:axPos val="b"/>
        <c:majorGridlines/>
        <c:numFmt formatCode="General" sourceLinked="1"/>
        <c:tickLblPos val="nextTo"/>
        <c:crossAx val="100948224"/>
        <c:crosses val="autoZero"/>
        <c:crossBetween val="between"/>
      </c:valAx>
    </c:plotArea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VY_32_INOVACE_M2_04_Odčítání </a:t>
          </a:r>
          <a:r>
            <a:rPr lang="cs-CZ" sz="2000" baseline="0" dirty="0" smtClean="0"/>
            <a:t>od čísla 12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Odčítání od 12, měříme metrem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1D158E2-319C-495F-965C-1CE472A141B8}" type="presOf" srcId="{D8197B8C-B260-4A16-BDF4-0947B075E274}" destId="{25B08C86-7E15-44DC-BE7F-FFB55DD49D12}" srcOrd="0" destOrd="0" presId="urn:microsoft.com/office/officeart/2005/8/layout/target3"/>
    <dgm:cxn modelId="{004736C3-9C75-41F9-9E26-4344B9E3E70F}" type="presOf" srcId="{757F3AB3-0718-4624-B441-E567A8F0AB56}" destId="{333A1088-737F-45CB-B68E-254E46348037}" srcOrd="0" destOrd="0" presId="urn:microsoft.com/office/officeart/2005/8/layout/target3"/>
    <dgm:cxn modelId="{852277DA-BE25-46BD-9C24-B2538D8362D4}" type="presOf" srcId="{4C35D32F-0EAB-4CD7-82EE-45574DC2A586}" destId="{890E4F0B-2866-4A3F-A3C7-2A14B1797930}" srcOrd="1" destOrd="0" presId="urn:microsoft.com/office/officeart/2005/8/layout/target3"/>
    <dgm:cxn modelId="{5F2FC6D4-22A6-4C2B-9759-7100C1BE7015}" type="presOf" srcId="{B651F6E3-6281-48DB-9319-2AEAFDAE7572}" destId="{6BB5E863-4638-4E1D-BFDE-399D028AC4ED}" srcOrd="1" destOrd="0" presId="urn:microsoft.com/office/officeart/2005/8/layout/target3"/>
    <dgm:cxn modelId="{7D516DDA-B3E3-4314-B454-0EAFACA2033B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EFF709-A730-4FAD-8595-8EB726400E3C}" type="presOf" srcId="{4C35D32F-0EAB-4CD7-82EE-45574DC2A586}" destId="{8BEBB6EC-1DAA-4CAC-8A25-BC0FCBD5DBD5}" srcOrd="0" destOrd="0" presId="urn:microsoft.com/office/officeart/2005/8/layout/target3"/>
    <dgm:cxn modelId="{2A7700E8-C4B3-4F8B-BD55-8C2387E6FA0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96AEAC3-A1C8-4152-A3AF-A4948600001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087B84-FD58-419E-8686-9DEF05D55E9F}" type="presOf" srcId="{D1D4F407-5343-4D3F-B5B9-D407B03CAEB4}" destId="{D005CE8C-CC26-4C3E-AC11-E15060ECD759}" srcOrd="0" destOrd="0" presId="urn:microsoft.com/office/officeart/2005/8/layout/target3"/>
    <dgm:cxn modelId="{890983DB-E281-4E6A-BC58-762D35946666}" type="presOf" srcId="{B651F6E3-6281-48DB-9319-2AEAFDAE7572}" destId="{619D679B-A015-4ECF-8348-D1034C574F40}" srcOrd="0" destOrd="0" presId="urn:microsoft.com/office/officeart/2005/8/layout/target3"/>
    <dgm:cxn modelId="{CEFA49F0-4BFF-4D3E-A440-49753BDBA409}" type="presOf" srcId="{D8197B8C-B260-4A16-BDF4-0947B075E274}" destId="{5A5FFA88-C948-4069-8E93-59FA12366E83}" srcOrd="1" destOrd="0" presId="urn:microsoft.com/office/officeart/2005/8/layout/target3"/>
    <dgm:cxn modelId="{197FA427-C1AC-406D-8478-D609C7AF7158}" type="presParOf" srcId="{333A1088-737F-45CB-B68E-254E46348037}" destId="{F5ABB229-8D3B-4694-996A-96F23CF14429}" srcOrd="0" destOrd="0" presId="urn:microsoft.com/office/officeart/2005/8/layout/target3"/>
    <dgm:cxn modelId="{148B47E3-10A5-4F1F-AD25-3C3EF294CEE9}" type="presParOf" srcId="{333A1088-737F-45CB-B68E-254E46348037}" destId="{F41139FD-01EE-4571-8B17-4FB00FC51163}" srcOrd="1" destOrd="0" presId="urn:microsoft.com/office/officeart/2005/8/layout/target3"/>
    <dgm:cxn modelId="{207B05D9-4330-4FA7-9D73-D4CE855BF693}" type="presParOf" srcId="{333A1088-737F-45CB-B68E-254E46348037}" destId="{D005CE8C-CC26-4C3E-AC11-E15060ECD759}" srcOrd="2" destOrd="0" presId="urn:microsoft.com/office/officeart/2005/8/layout/target3"/>
    <dgm:cxn modelId="{27BE98E3-BF9E-49D9-A342-4B5B6A39048B}" type="presParOf" srcId="{333A1088-737F-45CB-B68E-254E46348037}" destId="{2C702D82-9B77-49B7-9568-BB8EB47C3372}" srcOrd="3" destOrd="0" presId="urn:microsoft.com/office/officeart/2005/8/layout/target3"/>
    <dgm:cxn modelId="{EA231063-E645-4D6F-9929-FF6B66BAE493}" type="presParOf" srcId="{333A1088-737F-45CB-B68E-254E46348037}" destId="{A52A0455-90FF-4808-ABD0-F02540D31D5A}" srcOrd="4" destOrd="0" presId="urn:microsoft.com/office/officeart/2005/8/layout/target3"/>
    <dgm:cxn modelId="{296A6196-F9D5-43D1-AD12-1B98C5AC5098}" type="presParOf" srcId="{333A1088-737F-45CB-B68E-254E46348037}" destId="{6140AFEC-043D-4C43-A2F9-D0F5331DF3A3}" srcOrd="5" destOrd="0" presId="urn:microsoft.com/office/officeart/2005/8/layout/target3"/>
    <dgm:cxn modelId="{7A93C070-EE0E-4573-9A53-538A34BD3DF3}" type="presParOf" srcId="{333A1088-737F-45CB-B68E-254E46348037}" destId="{9358AC05-5D7D-4327-9F80-1AD486AEA664}" srcOrd="6" destOrd="0" presId="urn:microsoft.com/office/officeart/2005/8/layout/target3"/>
    <dgm:cxn modelId="{182B4608-4E2D-4455-A57E-FED41D655D81}" type="presParOf" srcId="{333A1088-737F-45CB-B68E-254E46348037}" destId="{313FC574-E1CD-4FB4-B054-0B805CE0447D}" srcOrd="7" destOrd="0" presId="urn:microsoft.com/office/officeart/2005/8/layout/target3"/>
    <dgm:cxn modelId="{921EB795-B420-469C-B102-1288CEDE3736}" type="presParOf" srcId="{333A1088-737F-45CB-B68E-254E46348037}" destId="{619D679B-A015-4ECF-8348-D1034C574F40}" srcOrd="8" destOrd="0" presId="urn:microsoft.com/office/officeart/2005/8/layout/target3"/>
    <dgm:cxn modelId="{F47F7137-7F4F-4FCE-93CF-D0D6AD049049}" type="presParOf" srcId="{333A1088-737F-45CB-B68E-254E46348037}" destId="{322283A8-4A27-4CDA-BAE3-F381106A9174}" srcOrd="9" destOrd="0" presId="urn:microsoft.com/office/officeart/2005/8/layout/target3"/>
    <dgm:cxn modelId="{98B2CE4F-7987-4296-9451-7F44FCFA05B2}" type="presParOf" srcId="{333A1088-737F-45CB-B68E-254E46348037}" destId="{FFC9F71D-1B4F-4AD9-A4A6-86ADEFC8AF5C}" srcOrd="10" destOrd="0" presId="urn:microsoft.com/office/officeart/2005/8/layout/target3"/>
    <dgm:cxn modelId="{19F74992-D052-4FB8-82C8-0012DADDF388}" type="presParOf" srcId="{333A1088-737F-45CB-B68E-254E46348037}" destId="{25B08C86-7E15-44DC-BE7F-FFB55DD49D12}" srcOrd="11" destOrd="0" presId="urn:microsoft.com/office/officeart/2005/8/layout/target3"/>
    <dgm:cxn modelId="{943B00B1-B33A-477E-B5F3-150EAE729A73}" type="presParOf" srcId="{333A1088-737F-45CB-B68E-254E46348037}" destId="{76644BE8-9D7C-4C09-B250-3D10AF48CBB7}" srcOrd="12" destOrd="0" presId="urn:microsoft.com/office/officeart/2005/8/layout/target3"/>
    <dgm:cxn modelId="{879ED6C7-E6E2-4592-B857-A9C62A0A3B25}" type="presParOf" srcId="{333A1088-737F-45CB-B68E-254E46348037}" destId="{EE85B701-7295-41C0-BA7A-34D3756A2AE6}" srcOrd="13" destOrd="0" presId="urn:microsoft.com/office/officeart/2005/8/layout/target3"/>
    <dgm:cxn modelId="{6D10C0A2-9045-47DA-AF9F-B23949ACC4D9}" type="presParOf" srcId="{333A1088-737F-45CB-B68E-254E46348037}" destId="{8BEBB6EC-1DAA-4CAC-8A25-BC0FCBD5DBD5}" srcOrd="14" destOrd="0" presId="urn:microsoft.com/office/officeart/2005/8/layout/target3"/>
    <dgm:cxn modelId="{3D8B1F60-60B0-49F7-815E-929090566C7F}" type="presParOf" srcId="{333A1088-737F-45CB-B68E-254E46348037}" destId="{AED2198E-93D5-4001-81B4-73124B309672}" srcOrd="15" destOrd="0" presId="urn:microsoft.com/office/officeart/2005/8/layout/target3"/>
    <dgm:cxn modelId="{ED8B2D11-65D9-4373-9C20-E134011B7095}" type="presParOf" srcId="{333A1088-737F-45CB-B68E-254E46348037}" destId="{2BE915AB-18AA-4053-B92C-3BFC9ED204BB}" srcOrd="16" destOrd="0" presId="urn:microsoft.com/office/officeart/2005/8/layout/target3"/>
    <dgm:cxn modelId="{62E9D09B-B604-4DFB-9A5E-5D0564D82B02}" type="presParOf" srcId="{333A1088-737F-45CB-B68E-254E46348037}" destId="{6BB5E863-4638-4E1D-BFDE-399D028AC4ED}" srcOrd="17" destOrd="0" presId="urn:microsoft.com/office/officeart/2005/8/layout/target3"/>
    <dgm:cxn modelId="{C0139874-8102-4286-8C2E-834F432D9138}" type="presParOf" srcId="{333A1088-737F-45CB-B68E-254E46348037}" destId="{5A5FFA88-C948-4069-8E93-59FA12366E83}" srcOrd="18" destOrd="0" presId="urn:microsoft.com/office/officeart/2005/8/layout/target3"/>
    <dgm:cxn modelId="{28A229F2-DF24-4B17-B137-1413A67F2F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82FDC9-63DE-41D0-AE49-B7E2550C4D6A}" type="doc">
      <dgm:prSet loTypeId="urn:microsoft.com/office/officeart/2005/8/layout/hProcess7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CBB823-5E56-4F44-BE62-623F46A4007D}">
      <dgm:prSet phldrT="[Text]" custT="1">
        <dgm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dgm:style>
      </dgm:prSet>
      <dgm:spPr>
        <a:ln w="38100">
          <a:solidFill>
            <a:schemeClr val="tx1"/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Odčítání</a:t>
          </a:r>
          <a:endParaRPr lang="cs-CZ" sz="2400" b="1" dirty="0">
            <a:solidFill>
              <a:schemeClr val="tx1"/>
            </a:solidFill>
          </a:endParaRPr>
        </a:p>
      </dgm:t>
    </dgm:pt>
    <dgm:pt modelId="{76B1FE1A-6D59-4AA7-8F7D-9A7E212D64D7}" type="parTrans" cxnId="{1B97CFCC-413C-4A76-AAD8-03E3CD57B284}">
      <dgm:prSet/>
      <dgm:spPr/>
      <dgm:t>
        <a:bodyPr/>
        <a:lstStyle/>
        <a:p>
          <a:endParaRPr lang="cs-CZ"/>
        </a:p>
      </dgm:t>
    </dgm:pt>
    <dgm:pt modelId="{F2F25FF6-1C50-46B4-9ED7-FDEC36B71DFF}" type="sibTrans" cxnId="{1B97CFCC-413C-4A76-AAD8-03E3CD57B284}">
      <dgm:prSet/>
      <dgm:spPr/>
      <dgm:t>
        <a:bodyPr/>
        <a:lstStyle/>
        <a:p>
          <a:endParaRPr lang="cs-CZ"/>
        </a:p>
      </dgm:t>
    </dgm:pt>
    <dgm:pt modelId="{C13B2BC9-E639-4E67-9F53-2D1DE1E2E5EF}">
      <dgm:prSet phldrT="[Text]"/>
      <dgm:spPr/>
      <dgm:t>
        <a:bodyPr/>
        <a:lstStyle/>
        <a:p>
          <a:r>
            <a:rPr lang="cs-CZ" dirty="0" smtClean="0"/>
            <a:t>  od</a:t>
          </a:r>
        </a:p>
        <a:p>
          <a:r>
            <a:rPr lang="cs-CZ" dirty="0" smtClean="0"/>
            <a:t>12</a:t>
          </a:r>
        </a:p>
      </dgm:t>
    </dgm:pt>
    <dgm:pt modelId="{555E8545-442C-400A-A2B6-AB78FC6B06DD}" type="parTrans" cxnId="{016CC38D-ECD4-44CA-BA1C-D24B2ECD9D68}">
      <dgm:prSet/>
      <dgm:spPr/>
      <dgm:t>
        <a:bodyPr/>
        <a:lstStyle/>
        <a:p>
          <a:endParaRPr lang="cs-CZ"/>
        </a:p>
      </dgm:t>
    </dgm:pt>
    <dgm:pt modelId="{7B62D6BC-3519-4300-959B-F4EFE92B9014}" type="sibTrans" cxnId="{016CC38D-ECD4-44CA-BA1C-D24B2ECD9D68}">
      <dgm:prSet/>
      <dgm:spPr/>
      <dgm:t>
        <a:bodyPr/>
        <a:lstStyle/>
        <a:p>
          <a:endParaRPr lang="cs-CZ"/>
        </a:p>
      </dgm:t>
    </dgm:pt>
    <dgm:pt modelId="{2CFCA4CC-58FE-475D-8417-2473C6912F70}">
      <dgm:prSet phldrT="[Text]" custT="1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Slovní úloha</a:t>
          </a:r>
          <a:endParaRPr lang="cs-CZ" sz="2400" b="1" dirty="0">
            <a:solidFill>
              <a:schemeClr val="tx1"/>
            </a:solidFill>
          </a:endParaRPr>
        </a:p>
      </dgm:t>
    </dgm:pt>
    <dgm:pt modelId="{5A367F1E-2D91-45ED-B9F1-26E8CF61DD80}" type="parTrans" cxnId="{D4508B76-F90C-4AEA-8B02-655759649BDA}">
      <dgm:prSet/>
      <dgm:spPr/>
      <dgm:t>
        <a:bodyPr/>
        <a:lstStyle/>
        <a:p>
          <a:endParaRPr lang="cs-CZ"/>
        </a:p>
      </dgm:t>
    </dgm:pt>
    <dgm:pt modelId="{FDD97E24-A832-48CA-9763-C7B92F9654BE}" type="sibTrans" cxnId="{D4508B76-F90C-4AEA-8B02-655759649BDA}">
      <dgm:prSet/>
      <dgm:spPr/>
      <dgm:t>
        <a:bodyPr/>
        <a:lstStyle/>
        <a:p>
          <a:endParaRPr lang="cs-CZ"/>
        </a:p>
      </dgm:t>
    </dgm:pt>
    <dgm:pt modelId="{A4887007-C9E8-444B-9777-E1D24BC1E720}">
      <dgm:prSet phldrT="[Text]"/>
      <dgm:spPr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 houby</a:t>
          </a:r>
          <a:endParaRPr lang="cs-CZ" dirty="0"/>
        </a:p>
      </dgm:t>
    </dgm:pt>
    <dgm:pt modelId="{1996F7A1-B0D4-4911-97B5-FB88BA18CD5B}" type="parTrans" cxnId="{FB5729BE-6396-4F9A-8EBA-C87F7D40C4C7}">
      <dgm:prSet/>
      <dgm:spPr/>
      <dgm:t>
        <a:bodyPr/>
        <a:lstStyle/>
        <a:p>
          <a:endParaRPr lang="cs-CZ"/>
        </a:p>
      </dgm:t>
    </dgm:pt>
    <dgm:pt modelId="{260B44ED-3296-4C38-86E6-74C6760C1EA4}" type="sibTrans" cxnId="{FB5729BE-6396-4F9A-8EBA-C87F7D40C4C7}">
      <dgm:prSet/>
      <dgm:spPr/>
      <dgm:t>
        <a:bodyPr/>
        <a:lstStyle/>
        <a:p>
          <a:endParaRPr lang="cs-CZ"/>
        </a:p>
      </dgm:t>
    </dgm:pt>
    <dgm:pt modelId="{35FDFF63-5972-4E16-9B8E-ACF25D1410F2}">
      <dgm:prSet phldrT="[Text]" custT="1">
        <dgm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Měříme</a:t>
          </a:r>
          <a:endParaRPr lang="cs-CZ" sz="2400" b="1" dirty="0">
            <a:solidFill>
              <a:schemeClr val="tx1"/>
            </a:solidFill>
          </a:endParaRPr>
        </a:p>
      </dgm:t>
    </dgm:pt>
    <dgm:pt modelId="{4EC7B1B3-583B-43B6-9211-AA142B1F5084}" type="parTrans" cxnId="{A8F961E8-5FF1-46F0-BFF3-0B1A8DFB9FEA}">
      <dgm:prSet/>
      <dgm:spPr/>
      <dgm:t>
        <a:bodyPr/>
        <a:lstStyle/>
        <a:p>
          <a:endParaRPr lang="cs-CZ"/>
        </a:p>
      </dgm:t>
    </dgm:pt>
    <dgm:pt modelId="{6C362D88-44DB-4F5D-89AA-8CC73149FD07}" type="sibTrans" cxnId="{A8F961E8-5FF1-46F0-BFF3-0B1A8DFB9FEA}">
      <dgm:prSet/>
      <dgm:spPr/>
      <dgm:t>
        <a:bodyPr/>
        <a:lstStyle/>
        <a:p>
          <a:endParaRPr lang="cs-CZ"/>
        </a:p>
      </dgm:t>
    </dgm:pt>
    <dgm:pt modelId="{AFBE6BFC-DBF3-48A6-8B2B-EFE7B7C8F6FC}">
      <dgm:prSet phldrT="[Text]"/>
      <dgm:spPr/>
      <dgm:t>
        <a:bodyPr/>
        <a:lstStyle/>
        <a:p>
          <a:r>
            <a:rPr lang="cs-CZ" dirty="0" smtClean="0"/>
            <a:t>metrem</a:t>
          </a:r>
          <a:endParaRPr lang="cs-CZ" dirty="0"/>
        </a:p>
      </dgm:t>
    </dgm:pt>
    <dgm:pt modelId="{F181C80E-DAE8-4D29-8F43-0FBE086030AB}" type="parTrans" cxnId="{8FEBC2EA-6407-4231-8F7B-F8C17CE297AB}">
      <dgm:prSet/>
      <dgm:spPr/>
      <dgm:t>
        <a:bodyPr/>
        <a:lstStyle/>
        <a:p>
          <a:endParaRPr lang="cs-CZ"/>
        </a:p>
      </dgm:t>
    </dgm:pt>
    <dgm:pt modelId="{966A8FFF-4D36-4AA3-B12D-6916C877E60F}" type="sibTrans" cxnId="{8FEBC2EA-6407-4231-8F7B-F8C17CE297AB}">
      <dgm:prSet/>
      <dgm:spPr/>
      <dgm:t>
        <a:bodyPr/>
        <a:lstStyle/>
        <a:p>
          <a:endParaRPr lang="cs-CZ"/>
        </a:p>
      </dgm:t>
    </dgm:pt>
    <dgm:pt modelId="{BB5B3A5A-B0AF-4E56-8A2B-85CEE390A131}" type="pres">
      <dgm:prSet presAssocID="{FB82FDC9-63DE-41D0-AE49-B7E2550C4D6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21D12D8-2B36-4099-B34D-858C51ED2064}" type="pres">
      <dgm:prSet presAssocID="{2ECBB823-5E56-4F44-BE62-623F46A4007D}" presName="compositeNode" presStyleCnt="0">
        <dgm:presLayoutVars>
          <dgm:bulletEnabled val="1"/>
        </dgm:presLayoutVars>
      </dgm:prSet>
      <dgm:spPr/>
    </dgm:pt>
    <dgm:pt modelId="{8BC3FBCF-17CC-4ADC-94F6-50AF54B00745}" type="pres">
      <dgm:prSet presAssocID="{2ECBB823-5E56-4F44-BE62-623F46A4007D}" presName="bgRect" presStyleLbl="node1" presStyleIdx="0" presStyleCnt="3" custLinFactNeighborX="-27847" custLinFactNeighborY="-4404"/>
      <dgm:spPr/>
      <dgm:t>
        <a:bodyPr/>
        <a:lstStyle/>
        <a:p>
          <a:endParaRPr lang="cs-CZ"/>
        </a:p>
      </dgm:t>
    </dgm:pt>
    <dgm:pt modelId="{5E735369-0536-46BA-8D95-68BFDE0D24D0}" type="pres">
      <dgm:prSet presAssocID="{2ECBB823-5E56-4F44-BE62-623F46A4007D}" presName="parentNode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A550C3-B630-4084-87F9-E898692E9531}" type="pres">
      <dgm:prSet presAssocID="{2ECBB823-5E56-4F44-BE62-623F46A4007D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70D921-D312-4974-861C-A82ED7324FBF}" type="pres">
      <dgm:prSet presAssocID="{F2F25FF6-1C50-46B4-9ED7-FDEC36B71DFF}" presName="hSp" presStyleCnt="0"/>
      <dgm:spPr/>
    </dgm:pt>
    <dgm:pt modelId="{7B9176CD-9039-49B4-BE02-3054C5121879}" type="pres">
      <dgm:prSet presAssocID="{F2F25FF6-1C50-46B4-9ED7-FDEC36B71DFF}" presName="vProcSp" presStyleCnt="0"/>
      <dgm:spPr/>
    </dgm:pt>
    <dgm:pt modelId="{59A6C70D-5FE8-4406-AE3E-8573F5953816}" type="pres">
      <dgm:prSet presAssocID="{F2F25FF6-1C50-46B4-9ED7-FDEC36B71DFF}" presName="vSp1" presStyleCnt="0"/>
      <dgm:spPr/>
    </dgm:pt>
    <dgm:pt modelId="{C5FEE8D4-AE43-4665-9926-4942B1B79C59}" type="pres">
      <dgm:prSet presAssocID="{F2F25FF6-1C50-46B4-9ED7-FDEC36B71DFF}" presName="simulatedConn" presStyleLbl="solidFgAcc1" presStyleIdx="0" presStyleCnt="2"/>
      <dgm:spPr/>
    </dgm:pt>
    <dgm:pt modelId="{B08C78B0-B46F-41D1-93B7-534D14347BEC}" type="pres">
      <dgm:prSet presAssocID="{F2F25FF6-1C50-46B4-9ED7-FDEC36B71DFF}" presName="vSp2" presStyleCnt="0"/>
      <dgm:spPr/>
    </dgm:pt>
    <dgm:pt modelId="{B1278B8C-6164-4A58-B5D2-900249F6ED00}" type="pres">
      <dgm:prSet presAssocID="{F2F25FF6-1C50-46B4-9ED7-FDEC36B71DFF}" presName="sibTrans" presStyleCnt="0"/>
      <dgm:spPr/>
    </dgm:pt>
    <dgm:pt modelId="{C9AFD88F-8F5E-4628-8592-8943BD8717D7}" type="pres">
      <dgm:prSet presAssocID="{2CFCA4CC-58FE-475D-8417-2473C6912F70}" presName="compositeNode" presStyleCnt="0">
        <dgm:presLayoutVars>
          <dgm:bulletEnabled val="1"/>
        </dgm:presLayoutVars>
      </dgm:prSet>
      <dgm:spPr/>
    </dgm:pt>
    <dgm:pt modelId="{BFB1DB6D-DE0F-4A16-B5C7-5367A0EDF4D9}" type="pres">
      <dgm:prSet presAssocID="{2CFCA4CC-58FE-475D-8417-2473C6912F70}" presName="bgRect" presStyleLbl="node1" presStyleIdx="1" presStyleCnt="3" custLinFactNeighborX="-777" custLinFactNeighborY="28843"/>
      <dgm:spPr/>
      <dgm:t>
        <a:bodyPr/>
        <a:lstStyle/>
        <a:p>
          <a:endParaRPr lang="cs-CZ"/>
        </a:p>
      </dgm:t>
    </dgm:pt>
    <dgm:pt modelId="{2562661E-03E5-4929-8086-BE6334607F81}" type="pres">
      <dgm:prSet presAssocID="{2CFCA4CC-58FE-475D-8417-2473C6912F70}" presName="parentNode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CE22C9-0A34-48F8-9208-74DE11FB56CC}" type="pres">
      <dgm:prSet presAssocID="{2CFCA4CC-58FE-475D-8417-2473C6912F70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DC081-0BFE-4E67-A88D-CDB61EADF2CC}" type="pres">
      <dgm:prSet presAssocID="{FDD97E24-A832-48CA-9763-C7B92F9654BE}" presName="hSp" presStyleCnt="0"/>
      <dgm:spPr/>
    </dgm:pt>
    <dgm:pt modelId="{0D3D9DBB-A58C-4F80-A51B-2D9C6097F02B}" type="pres">
      <dgm:prSet presAssocID="{FDD97E24-A832-48CA-9763-C7B92F9654BE}" presName="vProcSp" presStyleCnt="0"/>
      <dgm:spPr/>
    </dgm:pt>
    <dgm:pt modelId="{3C5AC47A-8B0B-4098-9751-8BB08181659E}" type="pres">
      <dgm:prSet presAssocID="{FDD97E24-A832-48CA-9763-C7B92F9654BE}" presName="vSp1" presStyleCnt="0"/>
      <dgm:spPr/>
    </dgm:pt>
    <dgm:pt modelId="{EACCE117-B760-4F5B-AFD6-DC2C36D76355}" type="pres">
      <dgm:prSet presAssocID="{FDD97E24-A832-48CA-9763-C7B92F9654BE}" presName="simulatedConn" presStyleLbl="solidFgAcc1" presStyleIdx="1" presStyleCnt="2"/>
      <dgm:spPr/>
    </dgm:pt>
    <dgm:pt modelId="{F511B012-E58C-4047-BC9A-8B569CDC8E5D}" type="pres">
      <dgm:prSet presAssocID="{FDD97E24-A832-48CA-9763-C7B92F9654BE}" presName="vSp2" presStyleCnt="0"/>
      <dgm:spPr/>
    </dgm:pt>
    <dgm:pt modelId="{780A5524-C8A6-4121-A35E-603125845798}" type="pres">
      <dgm:prSet presAssocID="{FDD97E24-A832-48CA-9763-C7B92F9654BE}" presName="sibTrans" presStyleCnt="0"/>
      <dgm:spPr/>
    </dgm:pt>
    <dgm:pt modelId="{AD3E6528-7692-4FE0-B0A8-820E3A745E69}" type="pres">
      <dgm:prSet presAssocID="{35FDFF63-5972-4E16-9B8E-ACF25D1410F2}" presName="compositeNode" presStyleCnt="0">
        <dgm:presLayoutVars>
          <dgm:bulletEnabled val="1"/>
        </dgm:presLayoutVars>
      </dgm:prSet>
      <dgm:spPr/>
    </dgm:pt>
    <dgm:pt modelId="{C531D259-93D3-4C99-BC09-526BDCEBA7D3}" type="pres">
      <dgm:prSet presAssocID="{35FDFF63-5972-4E16-9B8E-ACF25D1410F2}" presName="bgRect" presStyleLbl="node1" presStyleIdx="2" presStyleCnt="3"/>
      <dgm:spPr/>
      <dgm:t>
        <a:bodyPr/>
        <a:lstStyle/>
        <a:p>
          <a:endParaRPr lang="cs-CZ"/>
        </a:p>
      </dgm:t>
    </dgm:pt>
    <dgm:pt modelId="{E25BB5BF-D840-4C17-9D46-50DBD5D99F50}" type="pres">
      <dgm:prSet presAssocID="{35FDFF63-5972-4E16-9B8E-ACF25D1410F2}" presName="parentNode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3435AD-AA00-4899-BC7A-E37A531008DB}" type="pres">
      <dgm:prSet presAssocID="{35FDFF63-5972-4E16-9B8E-ACF25D1410F2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EBC2EA-6407-4231-8F7B-F8C17CE297AB}" srcId="{35FDFF63-5972-4E16-9B8E-ACF25D1410F2}" destId="{AFBE6BFC-DBF3-48A6-8B2B-EFE7B7C8F6FC}" srcOrd="0" destOrd="0" parTransId="{F181C80E-DAE8-4D29-8F43-0FBE086030AB}" sibTransId="{966A8FFF-4D36-4AA3-B12D-6916C877E60F}"/>
    <dgm:cxn modelId="{A8F961E8-5FF1-46F0-BFF3-0B1A8DFB9FEA}" srcId="{FB82FDC9-63DE-41D0-AE49-B7E2550C4D6A}" destId="{35FDFF63-5972-4E16-9B8E-ACF25D1410F2}" srcOrd="2" destOrd="0" parTransId="{4EC7B1B3-583B-43B6-9211-AA142B1F5084}" sibTransId="{6C362D88-44DB-4F5D-89AA-8CC73149FD07}"/>
    <dgm:cxn modelId="{3269D970-E36B-4C20-ADD6-B3CC771E7AB8}" type="presOf" srcId="{C13B2BC9-E639-4E67-9F53-2D1DE1E2E5EF}" destId="{2BA550C3-B630-4084-87F9-E898692E9531}" srcOrd="0" destOrd="0" presId="urn:microsoft.com/office/officeart/2005/8/layout/hProcess7#1"/>
    <dgm:cxn modelId="{1B97CFCC-413C-4A76-AAD8-03E3CD57B284}" srcId="{FB82FDC9-63DE-41D0-AE49-B7E2550C4D6A}" destId="{2ECBB823-5E56-4F44-BE62-623F46A4007D}" srcOrd="0" destOrd="0" parTransId="{76B1FE1A-6D59-4AA7-8F7D-9A7E212D64D7}" sibTransId="{F2F25FF6-1C50-46B4-9ED7-FDEC36B71DFF}"/>
    <dgm:cxn modelId="{7D533FEB-0D1B-4702-881E-1ED18EAF6865}" type="presOf" srcId="{2ECBB823-5E56-4F44-BE62-623F46A4007D}" destId="{8BC3FBCF-17CC-4ADC-94F6-50AF54B00745}" srcOrd="0" destOrd="0" presId="urn:microsoft.com/office/officeart/2005/8/layout/hProcess7#1"/>
    <dgm:cxn modelId="{4F6D65F6-1C88-4EE5-911D-C4D98D717855}" type="presOf" srcId="{A4887007-C9E8-444B-9777-E1D24BC1E720}" destId="{04CE22C9-0A34-48F8-9208-74DE11FB56CC}" srcOrd="0" destOrd="0" presId="urn:microsoft.com/office/officeart/2005/8/layout/hProcess7#1"/>
    <dgm:cxn modelId="{4E0D660D-7C5A-417D-9D40-EC2670B54712}" type="presOf" srcId="{2CFCA4CC-58FE-475D-8417-2473C6912F70}" destId="{2562661E-03E5-4929-8086-BE6334607F81}" srcOrd="1" destOrd="0" presId="urn:microsoft.com/office/officeart/2005/8/layout/hProcess7#1"/>
    <dgm:cxn modelId="{D402608A-94F9-4F07-A8EA-14A3148EE967}" type="presOf" srcId="{2CFCA4CC-58FE-475D-8417-2473C6912F70}" destId="{BFB1DB6D-DE0F-4A16-B5C7-5367A0EDF4D9}" srcOrd="0" destOrd="0" presId="urn:microsoft.com/office/officeart/2005/8/layout/hProcess7#1"/>
    <dgm:cxn modelId="{A56916BE-DCCE-4B3F-BACB-32400CC6D73F}" type="presOf" srcId="{AFBE6BFC-DBF3-48A6-8B2B-EFE7B7C8F6FC}" destId="{E63435AD-AA00-4899-BC7A-E37A531008DB}" srcOrd="0" destOrd="0" presId="urn:microsoft.com/office/officeart/2005/8/layout/hProcess7#1"/>
    <dgm:cxn modelId="{667682AE-1F30-4282-9514-A1BB7015B7FA}" type="presOf" srcId="{35FDFF63-5972-4E16-9B8E-ACF25D1410F2}" destId="{C531D259-93D3-4C99-BC09-526BDCEBA7D3}" srcOrd="0" destOrd="0" presId="urn:microsoft.com/office/officeart/2005/8/layout/hProcess7#1"/>
    <dgm:cxn modelId="{D4508B76-F90C-4AEA-8B02-655759649BDA}" srcId="{FB82FDC9-63DE-41D0-AE49-B7E2550C4D6A}" destId="{2CFCA4CC-58FE-475D-8417-2473C6912F70}" srcOrd="1" destOrd="0" parTransId="{5A367F1E-2D91-45ED-B9F1-26E8CF61DD80}" sibTransId="{FDD97E24-A832-48CA-9763-C7B92F9654BE}"/>
    <dgm:cxn modelId="{592D1F47-9D05-40CD-8217-1BFEE05BEAB8}" type="presOf" srcId="{FB82FDC9-63DE-41D0-AE49-B7E2550C4D6A}" destId="{BB5B3A5A-B0AF-4E56-8A2B-85CEE390A131}" srcOrd="0" destOrd="0" presId="urn:microsoft.com/office/officeart/2005/8/layout/hProcess7#1"/>
    <dgm:cxn modelId="{FB5729BE-6396-4F9A-8EBA-C87F7D40C4C7}" srcId="{2CFCA4CC-58FE-475D-8417-2473C6912F70}" destId="{A4887007-C9E8-444B-9777-E1D24BC1E720}" srcOrd="0" destOrd="0" parTransId="{1996F7A1-B0D4-4911-97B5-FB88BA18CD5B}" sibTransId="{260B44ED-3296-4C38-86E6-74C6760C1EA4}"/>
    <dgm:cxn modelId="{016CC38D-ECD4-44CA-BA1C-D24B2ECD9D68}" srcId="{2ECBB823-5E56-4F44-BE62-623F46A4007D}" destId="{C13B2BC9-E639-4E67-9F53-2D1DE1E2E5EF}" srcOrd="0" destOrd="0" parTransId="{555E8545-442C-400A-A2B6-AB78FC6B06DD}" sibTransId="{7B62D6BC-3519-4300-959B-F4EFE92B9014}"/>
    <dgm:cxn modelId="{499F3DEA-3B57-429C-854D-24322153E617}" type="presOf" srcId="{2ECBB823-5E56-4F44-BE62-623F46A4007D}" destId="{5E735369-0536-46BA-8D95-68BFDE0D24D0}" srcOrd="1" destOrd="0" presId="urn:microsoft.com/office/officeart/2005/8/layout/hProcess7#1"/>
    <dgm:cxn modelId="{9042CA16-85D1-4E7E-9932-F3A2FA1E0BA1}" type="presOf" srcId="{35FDFF63-5972-4E16-9B8E-ACF25D1410F2}" destId="{E25BB5BF-D840-4C17-9D46-50DBD5D99F50}" srcOrd="1" destOrd="0" presId="urn:microsoft.com/office/officeart/2005/8/layout/hProcess7#1"/>
    <dgm:cxn modelId="{27D8B37B-4F6A-4FAA-AE7D-5C6D1921463C}" type="presParOf" srcId="{BB5B3A5A-B0AF-4E56-8A2B-85CEE390A131}" destId="{A21D12D8-2B36-4099-B34D-858C51ED2064}" srcOrd="0" destOrd="0" presId="urn:microsoft.com/office/officeart/2005/8/layout/hProcess7#1"/>
    <dgm:cxn modelId="{9806ED13-02E5-4B77-9BF1-3867E03CB85A}" type="presParOf" srcId="{A21D12D8-2B36-4099-B34D-858C51ED2064}" destId="{8BC3FBCF-17CC-4ADC-94F6-50AF54B00745}" srcOrd="0" destOrd="0" presId="urn:microsoft.com/office/officeart/2005/8/layout/hProcess7#1"/>
    <dgm:cxn modelId="{4AA93BF0-E761-49E2-955F-A07C16151F0F}" type="presParOf" srcId="{A21D12D8-2B36-4099-B34D-858C51ED2064}" destId="{5E735369-0536-46BA-8D95-68BFDE0D24D0}" srcOrd="1" destOrd="0" presId="urn:microsoft.com/office/officeart/2005/8/layout/hProcess7#1"/>
    <dgm:cxn modelId="{1425A768-5EF4-4242-9218-6739DC3D7270}" type="presParOf" srcId="{A21D12D8-2B36-4099-B34D-858C51ED2064}" destId="{2BA550C3-B630-4084-87F9-E898692E9531}" srcOrd="2" destOrd="0" presId="urn:microsoft.com/office/officeart/2005/8/layout/hProcess7#1"/>
    <dgm:cxn modelId="{166ACCDE-ECB8-4EE9-8367-AE9B0DED17AE}" type="presParOf" srcId="{BB5B3A5A-B0AF-4E56-8A2B-85CEE390A131}" destId="{8170D921-D312-4974-861C-A82ED7324FBF}" srcOrd="1" destOrd="0" presId="urn:microsoft.com/office/officeart/2005/8/layout/hProcess7#1"/>
    <dgm:cxn modelId="{537B146E-1968-404E-9AC8-17FF248DEA9A}" type="presParOf" srcId="{BB5B3A5A-B0AF-4E56-8A2B-85CEE390A131}" destId="{7B9176CD-9039-49B4-BE02-3054C5121879}" srcOrd="2" destOrd="0" presId="urn:microsoft.com/office/officeart/2005/8/layout/hProcess7#1"/>
    <dgm:cxn modelId="{F6ED1F24-E927-4970-8651-8277BC4702EB}" type="presParOf" srcId="{7B9176CD-9039-49B4-BE02-3054C5121879}" destId="{59A6C70D-5FE8-4406-AE3E-8573F5953816}" srcOrd="0" destOrd="0" presId="urn:microsoft.com/office/officeart/2005/8/layout/hProcess7#1"/>
    <dgm:cxn modelId="{6ACB6B06-7168-4864-A4CF-75DEFAAE0E60}" type="presParOf" srcId="{7B9176CD-9039-49B4-BE02-3054C5121879}" destId="{C5FEE8D4-AE43-4665-9926-4942B1B79C59}" srcOrd="1" destOrd="0" presId="urn:microsoft.com/office/officeart/2005/8/layout/hProcess7#1"/>
    <dgm:cxn modelId="{233F3835-444D-4F77-AD7C-A0AC79B2A92E}" type="presParOf" srcId="{7B9176CD-9039-49B4-BE02-3054C5121879}" destId="{B08C78B0-B46F-41D1-93B7-534D14347BEC}" srcOrd="2" destOrd="0" presId="urn:microsoft.com/office/officeart/2005/8/layout/hProcess7#1"/>
    <dgm:cxn modelId="{BBC63A77-E4FA-410C-8EE1-97679BCC928E}" type="presParOf" srcId="{BB5B3A5A-B0AF-4E56-8A2B-85CEE390A131}" destId="{B1278B8C-6164-4A58-B5D2-900249F6ED00}" srcOrd="3" destOrd="0" presId="urn:microsoft.com/office/officeart/2005/8/layout/hProcess7#1"/>
    <dgm:cxn modelId="{2E654224-624D-46A0-A9DD-A609DBC96CEE}" type="presParOf" srcId="{BB5B3A5A-B0AF-4E56-8A2B-85CEE390A131}" destId="{C9AFD88F-8F5E-4628-8592-8943BD8717D7}" srcOrd="4" destOrd="0" presId="urn:microsoft.com/office/officeart/2005/8/layout/hProcess7#1"/>
    <dgm:cxn modelId="{19A0A908-EBA2-42C0-8FBB-DBA3A41EF5C2}" type="presParOf" srcId="{C9AFD88F-8F5E-4628-8592-8943BD8717D7}" destId="{BFB1DB6D-DE0F-4A16-B5C7-5367A0EDF4D9}" srcOrd="0" destOrd="0" presId="urn:microsoft.com/office/officeart/2005/8/layout/hProcess7#1"/>
    <dgm:cxn modelId="{8C5601BA-E061-4F86-91E1-D39A01C97926}" type="presParOf" srcId="{C9AFD88F-8F5E-4628-8592-8943BD8717D7}" destId="{2562661E-03E5-4929-8086-BE6334607F81}" srcOrd="1" destOrd="0" presId="urn:microsoft.com/office/officeart/2005/8/layout/hProcess7#1"/>
    <dgm:cxn modelId="{9018F2FA-9036-425D-AFCB-B00C76F1ACD1}" type="presParOf" srcId="{C9AFD88F-8F5E-4628-8592-8943BD8717D7}" destId="{04CE22C9-0A34-48F8-9208-74DE11FB56CC}" srcOrd="2" destOrd="0" presId="urn:microsoft.com/office/officeart/2005/8/layout/hProcess7#1"/>
    <dgm:cxn modelId="{D6C792CF-AC90-4B94-9592-9A9B05C83C30}" type="presParOf" srcId="{BB5B3A5A-B0AF-4E56-8A2B-85CEE390A131}" destId="{0BDDC081-0BFE-4E67-A88D-CDB61EADF2CC}" srcOrd="5" destOrd="0" presId="urn:microsoft.com/office/officeart/2005/8/layout/hProcess7#1"/>
    <dgm:cxn modelId="{D8BE6155-A19F-427B-988C-308CEB960D70}" type="presParOf" srcId="{BB5B3A5A-B0AF-4E56-8A2B-85CEE390A131}" destId="{0D3D9DBB-A58C-4F80-A51B-2D9C6097F02B}" srcOrd="6" destOrd="0" presId="urn:microsoft.com/office/officeart/2005/8/layout/hProcess7#1"/>
    <dgm:cxn modelId="{B8E2AE9E-0963-4471-9311-3B643F41C2F4}" type="presParOf" srcId="{0D3D9DBB-A58C-4F80-A51B-2D9C6097F02B}" destId="{3C5AC47A-8B0B-4098-9751-8BB08181659E}" srcOrd="0" destOrd="0" presId="urn:microsoft.com/office/officeart/2005/8/layout/hProcess7#1"/>
    <dgm:cxn modelId="{27EE0C34-CB6D-4B7E-A58F-7D44273712B8}" type="presParOf" srcId="{0D3D9DBB-A58C-4F80-A51B-2D9C6097F02B}" destId="{EACCE117-B760-4F5B-AFD6-DC2C36D76355}" srcOrd="1" destOrd="0" presId="urn:microsoft.com/office/officeart/2005/8/layout/hProcess7#1"/>
    <dgm:cxn modelId="{8C930BFE-35C6-4CEB-BF48-1EDD891182DE}" type="presParOf" srcId="{0D3D9DBB-A58C-4F80-A51B-2D9C6097F02B}" destId="{F511B012-E58C-4047-BC9A-8B569CDC8E5D}" srcOrd="2" destOrd="0" presId="urn:microsoft.com/office/officeart/2005/8/layout/hProcess7#1"/>
    <dgm:cxn modelId="{A192084C-28A7-45A8-BF5F-EC4DA21262BB}" type="presParOf" srcId="{BB5B3A5A-B0AF-4E56-8A2B-85CEE390A131}" destId="{780A5524-C8A6-4121-A35E-603125845798}" srcOrd="7" destOrd="0" presId="urn:microsoft.com/office/officeart/2005/8/layout/hProcess7#1"/>
    <dgm:cxn modelId="{E84C2502-44AA-4EA5-8E4C-191706BA937E}" type="presParOf" srcId="{BB5B3A5A-B0AF-4E56-8A2B-85CEE390A131}" destId="{AD3E6528-7692-4FE0-B0A8-820E3A745E69}" srcOrd="8" destOrd="0" presId="urn:microsoft.com/office/officeart/2005/8/layout/hProcess7#1"/>
    <dgm:cxn modelId="{6BE5335E-C271-4542-A65B-69C1A4DD7FA6}" type="presParOf" srcId="{AD3E6528-7692-4FE0-B0A8-820E3A745E69}" destId="{C531D259-93D3-4C99-BC09-526BDCEBA7D3}" srcOrd="0" destOrd="0" presId="urn:microsoft.com/office/officeart/2005/8/layout/hProcess7#1"/>
    <dgm:cxn modelId="{65CBACB0-0884-44FE-87CC-FB00560406F9}" type="presParOf" srcId="{AD3E6528-7692-4FE0-B0A8-820E3A745E69}" destId="{E25BB5BF-D840-4C17-9D46-50DBD5D99F50}" srcOrd="1" destOrd="0" presId="urn:microsoft.com/office/officeart/2005/8/layout/hProcess7#1"/>
    <dgm:cxn modelId="{D915A84F-9BB1-4215-8224-73F0C0A460BE}" type="presParOf" srcId="{AD3E6528-7692-4FE0-B0A8-820E3A745E69}" destId="{E63435AD-AA00-4899-BC7A-E37A531008DB}" srcOrd="2" destOrd="0" presId="urn:microsoft.com/office/officeart/2005/8/layout/hProcess7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VY_32_INOVACE_M2_04_Odčítání </a:t>
          </a:r>
          <a:r>
            <a:rPr lang="cs-CZ" sz="2000" kern="1200" baseline="0" dirty="0" smtClean="0"/>
            <a:t>od čísla 12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Odčítání od 12, měříme metrem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BC3FBCF-17CC-4ADC-94F6-50AF54B00745}">
      <dsp:nvSpPr>
        <dsp:cNvPr id="0" name=""/>
        <dsp:cNvSpPr/>
      </dsp:nvSpPr>
      <dsp:spPr>
        <a:xfrm>
          <a:off x="0" y="735857"/>
          <a:ext cx="1985367" cy="2382440"/>
        </a:xfrm>
        <a:prstGeom prst="roundRect">
          <a:avLst>
            <a:gd name="adj" fmla="val 5000"/>
          </a:avLst>
        </a:prstGeom>
        <a:solidFill>
          <a:schemeClr val="accent2"/>
        </a:solidFill>
        <a:ln w="38100" cap="flat" cmpd="sng" algn="ctr">
          <a:solidFill>
            <a:schemeClr val="tx1"/>
          </a:solidFill>
          <a:prstDash val="solid"/>
        </a:ln>
        <a:effectLst/>
      </dsp:spPr>
      <dsp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lvl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Odčítání</a:t>
          </a:r>
          <a:endParaRPr lang="cs-CZ" sz="2400" b="1" kern="1200" dirty="0">
            <a:solidFill>
              <a:schemeClr val="tx1"/>
            </a:solidFill>
          </a:endParaRPr>
        </a:p>
      </dsp:txBody>
      <dsp:txXfrm rot="16200000">
        <a:off x="-778263" y="1514120"/>
        <a:ext cx="1953601" cy="397073"/>
      </dsp:txXfrm>
    </dsp:sp>
    <dsp:sp modelId="{2BA550C3-B630-4084-87F9-E898692E9531}">
      <dsp:nvSpPr>
        <dsp:cNvPr id="0" name=""/>
        <dsp:cNvSpPr/>
      </dsp:nvSpPr>
      <dsp:spPr>
        <a:xfrm>
          <a:off x="397073" y="735857"/>
          <a:ext cx="1479098" cy="23824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0015" rIns="0" bIns="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  od</a:t>
          </a:r>
        </a:p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12</a:t>
          </a:r>
        </a:p>
      </dsp:txBody>
      <dsp:txXfrm>
        <a:off x="397073" y="735857"/>
        <a:ext cx="1479098" cy="2382440"/>
      </dsp:txXfrm>
    </dsp:sp>
    <dsp:sp modelId="{BFB1DB6D-DE0F-4A16-B5C7-5367A0EDF4D9}">
      <dsp:nvSpPr>
        <dsp:cNvPr id="0" name=""/>
        <dsp:cNvSpPr/>
      </dsp:nvSpPr>
      <dsp:spPr>
        <a:xfrm>
          <a:off x="2039890" y="1527947"/>
          <a:ext cx="1985367" cy="2382440"/>
        </a:xfrm>
        <a:prstGeom prst="roundRect">
          <a:avLst>
            <a:gd name="adj" fmla="val 5000"/>
          </a:avLst>
        </a:prstGeom>
        <a:solidFill>
          <a:schemeClr val="accent3"/>
        </a:solidFill>
        <a:ln w="38100" cap="flat" cmpd="sng" algn="ctr">
          <a:solidFill>
            <a:schemeClr val="tx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lvl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Slovní úloha</a:t>
          </a:r>
          <a:endParaRPr lang="cs-CZ" sz="2400" b="1" kern="1200" dirty="0">
            <a:solidFill>
              <a:schemeClr val="tx1"/>
            </a:solidFill>
          </a:endParaRPr>
        </a:p>
      </dsp:txBody>
      <dsp:txXfrm rot="16200000">
        <a:off x="1261626" y="2306210"/>
        <a:ext cx="1953601" cy="397073"/>
      </dsp:txXfrm>
    </dsp:sp>
    <dsp:sp modelId="{C5FEE8D4-AE43-4665-9926-4942B1B79C59}">
      <dsp:nvSpPr>
        <dsp:cNvPr id="0" name=""/>
        <dsp:cNvSpPr/>
      </dsp:nvSpPr>
      <dsp:spPr>
        <a:xfrm rot="5400000">
          <a:off x="1890224" y="2733758"/>
          <a:ext cx="350036" cy="297805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E22C9-0A34-48F8-9208-74DE11FB56CC}">
      <dsp:nvSpPr>
        <dsp:cNvPr id="0" name=""/>
        <dsp:cNvSpPr/>
      </dsp:nvSpPr>
      <dsp:spPr>
        <a:xfrm>
          <a:off x="2436963" y="1527947"/>
          <a:ext cx="1479098" cy="23824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0015" rIns="0" bIns="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 houby</a:t>
          </a:r>
          <a:endParaRPr lang="cs-CZ" sz="3500" kern="1200" dirty="0"/>
        </a:p>
      </dsp:txBody>
      <dsp:txXfrm>
        <a:off x="2436963" y="1527947"/>
        <a:ext cx="1479098" cy="2382440"/>
      </dsp:txXfrm>
    </dsp:sp>
    <dsp:sp modelId="{C531D259-93D3-4C99-BC09-526BDCEBA7D3}">
      <dsp:nvSpPr>
        <dsp:cNvPr id="0" name=""/>
        <dsp:cNvSpPr/>
      </dsp:nvSpPr>
      <dsp:spPr>
        <a:xfrm>
          <a:off x="4110171" y="840779"/>
          <a:ext cx="1985367" cy="2382440"/>
        </a:xfrm>
        <a:prstGeom prst="roundRect">
          <a:avLst>
            <a:gd name="adj" fmla="val 5000"/>
          </a:avLst>
        </a:prstGeom>
        <a:solidFill>
          <a:schemeClr val="accent4"/>
        </a:solidFill>
        <a:ln w="38100" cap="flat" cmpd="sng" algn="ctr">
          <a:solidFill>
            <a:schemeClr val="tx1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hemeClr val="lt1"/>
        </a:lnRef>
        <a:fillRef idx="1">
          <a:schemeClr val="accent4"/>
        </a:fillRef>
        <a:effectRef idx="1">
          <a:schemeClr val="accent4"/>
        </a:effectRef>
        <a:fontRef idx="minor">
          <a:schemeClr val="lt1"/>
        </a:fontRef>
      </dsp:style>
      <dsp:txBody>
        <a:bodyPr spcFirstLastPara="0" vert="horz" wrap="square" lIns="0" tIns="82296" rIns="106680" bIns="0" numCol="1" spcCol="1270" anchor="t" anchorCtr="0">
          <a:noAutofit/>
        </a:bodyPr>
        <a:lstStyle/>
        <a:p>
          <a:pPr lvl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Měříme</a:t>
          </a:r>
          <a:endParaRPr lang="cs-CZ" sz="2400" b="1" kern="1200" dirty="0">
            <a:solidFill>
              <a:schemeClr val="tx1"/>
            </a:solidFill>
          </a:endParaRPr>
        </a:p>
      </dsp:txBody>
      <dsp:txXfrm rot="16200000">
        <a:off x="3331907" y="1619043"/>
        <a:ext cx="1953601" cy="397073"/>
      </dsp:txXfrm>
    </dsp:sp>
    <dsp:sp modelId="{EACCE117-B760-4F5B-AFD6-DC2C36D76355}">
      <dsp:nvSpPr>
        <dsp:cNvPr id="0" name=""/>
        <dsp:cNvSpPr/>
      </dsp:nvSpPr>
      <dsp:spPr>
        <a:xfrm rot="5400000">
          <a:off x="3945079" y="2733758"/>
          <a:ext cx="350036" cy="297805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3435AD-AA00-4899-BC7A-E37A531008DB}">
      <dsp:nvSpPr>
        <dsp:cNvPr id="0" name=""/>
        <dsp:cNvSpPr/>
      </dsp:nvSpPr>
      <dsp:spPr>
        <a:xfrm>
          <a:off x="4507244" y="840779"/>
          <a:ext cx="1479098" cy="238244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0015" rIns="0" bIns="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metrem</a:t>
          </a:r>
          <a:endParaRPr lang="cs-CZ" sz="3500" kern="1200" dirty="0"/>
        </a:p>
      </dsp:txBody>
      <dsp:txXfrm>
        <a:off x="4507244" y="840779"/>
        <a:ext cx="1479098" cy="2382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7#1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F63B98-4633-4D35-9E61-874DB8DF20BF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F70089-4695-402B-801C-6411ABF016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034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9149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498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7255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4992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344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354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9545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8019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137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6895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1709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29D284-1BFF-497D-BD2A-23AAD0A8B97C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34DAD7-E09D-4C60-A104-9FE7FE49A2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4371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75717604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00781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metr, délková měřidla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znázorňují příklady,  sčítají a odčítají v oboru čísel do 20ti s přechodem přes desítku,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ř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eší slovní úlohy, měří metrem.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811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44404413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35436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Vývojový diagram: sumační spojení 330"/>
          <p:cNvSpPr/>
          <p:nvPr/>
        </p:nvSpPr>
        <p:spPr>
          <a:xfrm>
            <a:off x="3008274" y="2364438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258656" y="855852"/>
            <a:ext cx="4770488" cy="416102"/>
            <a:chOff x="827584" y="914623"/>
            <a:chExt cx="4770488" cy="416102"/>
          </a:xfrm>
        </p:grpSpPr>
        <p:grpSp>
          <p:nvGrpSpPr>
            <p:cNvPr id="332" name="Skupina 331"/>
            <p:cNvGrpSpPr/>
            <p:nvPr/>
          </p:nvGrpSpPr>
          <p:grpSpPr>
            <a:xfrm>
              <a:off x="971600" y="996674"/>
              <a:ext cx="4626472" cy="278400"/>
              <a:chOff x="971600" y="996674"/>
              <a:chExt cx="4626472" cy="278400"/>
            </a:xfrm>
            <a:solidFill>
              <a:schemeClr val="accent3">
                <a:lumMod val="40000"/>
                <a:lumOff val="60000"/>
              </a:schemeClr>
            </a:solidFill>
          </p:grpSpPr>
          <p:sp>
            <p:nvSpPr>
              <p:cNvPr id="318" name="Vývojový diagram: spojnice 317"/>
              <p:cNvSpPr/>
              <p:nvPr/>
            </p:nvSpPr>
            <p:spPr>
              <a:xfrm>
                <a:off x="971600" y="1002189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9" name="Vývojový diagram: sumační spojení 318"/>
              <p:cNvSpPr/>
              <p:nvPr/>
            </p:nvSpPr>
            <p:spPr>
              <a:xfrm>
                <a:off x="4319944" y="996674"/>
                <a:ext cx="252000" cy="252000"/>
              </a:xfrm>
              <a:prstGeom prst="flowChartSummingJunctio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0" name="Vývojový diagram: spojnice 319"/>
              <p:cNvSpPr/>
              <p:nvPr/>
            </p:nvSpPr>
            <p:spPr>
              <a:xfrm>
                <a:off x="1318606" y="996674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1" name="Vývojový diagram: spojnice 320"/>
              <p:cNvSpPr/>
              <p:nvPr/>
            </p:nvSpPr>
            <p:spPr>
              <a:xfrm>
                <a:off x="1707200" y="996674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2" name="Vývojový diagram: spojnice 321"/>
              <p:cNvSpPr/>
              <p:nvPr/>
            </p:nvSpPr>
            <p:spPr>
              <a:xfrm>
                <a:off x="2073110" y="1001590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3" name="Vývojový diagram: spojnice 322"/>
              <p:cNvSpPr/>
              <p:nvPr/>
            </p:nvSpPr>
            <p:spPr>
              <a:xfrm>
                <a:off x="2442800" y="1000991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4" name="Vývojový diagram: spojnice 323"/>
              <p:cNvSpPr/>
              <p:nvPr/>
            </p:nvSpPr>
            <p:spPr>
              <a:xfrm>
                <a:off x="2843808" y="996674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5" name="Vývojový diagram: spojnice 324"/>
              <p:cNvSpPr/>
              <p:nvPr/>
            </p:nvSpPr>
            <p:spPr>
              <a:xfrm>
                <a:off x="3203848" y="1001590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6" name="Vývojový diagram: spojnice 325"/>
              <p:cNvSpPr/>
              <p:nvPr/>
            </p:nvSpPr>
            <p:spPr>
              <a:xfrm>
                <a:off x="3563888" y="1000991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7" name="Vývojový diagram: spojnice 326"/>
              <p:cNvSpPr/>
              <p:nvPr/>
            </p:nvSpPr>
            <p:spPr>
              <a:xfrm>
                <a:off x="3941944" y="1002189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9" name="Vývojový diagram: sumační spojení 328"/>
              <p:cNvSpPr/>
              <p:nvPr/>
            </p:nvSpPr>
            <p:spPr>
              <a:xfrm>
                <a:off x="4968072" y="1023074"/>
                <a:ext cx="252000" cy="252000"/>
              </a:xfrm>
              <a:prstGeom prst="flowChartSummingJunctio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0" name="Vývojový diagram: sumační spojení 329"/>
              <p:cNvSpPr/>
              <p:nvPr/>
            </p:nvSpPr>
            <p:spPr>
              <a:xfrm>
                <a:off x="5346072" y="1023074"/>
                <a:ext cx="252000" cy="252000"/>
              </a:xfrm>
              <a:prstGeom prst="flowChartSummingJunctio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" name="Obdélník 1"/>
            <p:cNvSpPr/>
            <p:nvPr/>
          </p:nvSpPr>
          <p:spPr>
            <a:xfrm>
              <a:off x="827584" y="914623"/>
              <a:ext cx="3888432" cy="41610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Vývojový diagram: sumační spojení 18"/>
          <p:cNvSpPr/>
          <p:nvPr/>
        </p:nvSpPr>
        <p:spPr>
          <a:xfrm>
            <a:off x="3353533" y="1646207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402672" y="5239243"/>
            <a:ext cx="4626472" cy="278400"/>
            <a:chOff x="971600" y="996674"/>
            <a:chExt cx="4626472" cy="27840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25" name="Vývojový diagram: spojnice 24"/>
            <p:cNvSpPr/>
            <p:nvPr/>
          </p:nvSpPr>
          <p:spPr>
            <a:xfrm>
              <a:off x="971600" y="1002189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ývojový diagram: sumační spojení 25"/>
            <p:cNvSpPr/>
            <p:nvPr/>
          </p:nvSpPr>
          <p:spPr>
            <a:xfrm>
              <a:off x="4319944" y="9966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spojnice 26"/>
            <p:cNvSpPr/>
            <p:nvPr/>
          </p:nvSpPr>
          <p:spPr>
            <a:xfrm>
              <a:off x="1318606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ývojový diagram: spojnice 27"/>
            <p:cNvSpPr/>
            <p:nvPr/>
          </p:nvSpPr>
          <p:spPr>
            <a:xfrm>
              <a:off x="1707200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sumační spojení 34"/>
            <p:cNvSpPr/>
            <p:nvPr/>
          </p:nvSpPr>
          <p:spPr>
            <a:xfrm>
              <a:off x="4968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ývojový diagram: sumační spojení 35"/>
            <p:cNvSpPr/>
            <p:nvPr/>
          </p:nvSpPr>
          <p:spPr>
            <a:xfrm>
              <a:off x="5346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Obdélník 23"/>
          <p:cNvSpPr/>
          <p:nvPr/>
        </p:nvSpPr>
        <p:spPr>
          <a:xfrm>
            <a:off x="258656" y="5157192"/>
            <a:ext cx="3888432" cy="41610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" name="Skupina 37"/>
          <p:cNvGrpSpPr/>
          <p:nvPr/>
        </p:nvGrpSpPr>
        <p:grpSpPr>
          <a:xfrm>
            <a:off x="392861" y="5941307"/>
            <a:ext cx="4626472" cy="278400"/>
            <a:chOff x="971600" y="996674"/>
            <a:chExt cx="4626472" cy="27840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40" name="Vývojový diagram: spojnice 39"/>
            <p:cNvSpPr/>
            <p:nvPr/>
          </p:nvSpPr>
          <p:spPr>
            <a:xfrm>
              <a:off x="971600" y="1002189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ývojový diagram: spojnice 41"/>
            <p:cNvSpPr/>
            <p:nvPr/>
          </p:nvSpPr>
          <p:spPr>
            <a:xfrm>
              <a:off x="1318606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spojnice 42"/>
            <p:cNvSpPr/>
            <p:nvPr/>
          </p:nvSpPr>
          <p:spPr>
            <a:xfrm>
              <a:off x="1707200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ývojový diagram: spojnice 43"/>
            <p:cNvSpPr/>
            <p:nvPr/>
          </p:nvSpPr>
          <p:spPr>
            <a:xfrm>
              <a:off x="2073110" y="1001590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ývojový diagram: spojnice 44"/>
            <p:cNvSpPr/>
            <p:nvPr/>
          </p:nvSpPr>
          <p:spPr>
            <a:xfrm>
              <a:off x="2442800" y="1000991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ývojový diagram: spojnice 45"/>
            <p:cNvSpPr/>
            <p:nvPr/>
          </p:nvSpPr>
          <p:spPr>
            <a:xfrm>
              <a:off x="2843808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Vývojový diagram: spojnice 46"/>
            <p:cNvSpPr/>
            <p:nvPr/>
          </p:nvSpPr>
          <p:spPr>
            <a:xfrm>
              <a:off x="3203848" y="1001590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Vývojový diagram: spojnice 47"/>
            <p:cNvSpPr/>
            <p:nvPr/>
          </p:nvSpPr>
          <p:spPr>
            <a:xfrm>
              <a:off x="3563888" y="1000991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spojnice 48"/>
            <p:cNvSpPr/>
            <p:nvPr/>
          </p:nvSpPr>
          <p:spPr>
            <a:xfrm>
              <a:off x="3941944" y="1002189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sumační spojení 49"/>
            <p:cNvSpPr/>
            <p:nvPr/>
          </p:nvSpPr>
          <p:spPr>
            <a:xfrm>
              <a:off x="4968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sumační spojení 50"/>
            <p:cNvSpPr/>
            <p:nvPr/>
          </p:nvSpPr>
          <p:spPr>
            <a:xfrm>
              <a:off x="5346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9" name="Obdélník 38"/>
          <p:cNvSpPr/>
          <p:nvPr/>
        </p:nvSpPr>
        <p:spPr>
          <a:xfrm>
            <a:off x="248845" y="5859256"/>
            <a:ext cx="3888432" cy="41610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3" name="Skupina 52"/>
          <p:cNvGrpSpPr/>
          <p:nvPr/>
        </p:nvGrpSpPr>
        <p:grpSpPr>
          <a:xfrm>
            <a:off x="396259" y="1646555"/>
            <a:ext cx="4626472" cy="278400"/>
            <a:chOff x="971600" y="996674"/>
            <a:chExt cx="4626472" cy="27840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55" name="Vývojový diagram: spojnice 54"/>
            <p:cNvSpPr/>
            <p:nvPr/>
          </p:nvSpPr>
          <p:spPr>
            <a:xfrm>
              <a:off x="971600" y="1002189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ývojový diagram: sumační spojení 55"/>
            <p:cNvSpPr/>
            <p:nvPr/>
          </p:nvSpPr>
          <p:spPr>
            <a:xfrm>
              <a:off x="4319944" y="9966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Vývojový diagram: spojnice 56"/>
            <p:cNvSpPr/>
            <p:nvPr/>
          </p:nvSpPr>
          <p:spPr>
            <a:xfrm>
              <a:off x="1318606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ývojový diagram: spojnice 57"/>
            <p:cNvSpPr/>
            <p:nvPr/>
          </p:nvSpPr>
          <p:spPr>
            <a:xfrm>
              <a:off x="1707200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Vývojový diagram: spojnice 58"/>
            <p:cNvSpPr/>
            <p:nvPr/>
          </p:nvSpPr>
          <p:spPr>
            <a:xfrm>
              <a:off x="2073110" y="1001590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Vývojový diagram: spojnice 59"/>
            <p:cNvSpPr/>
            <p:nvPr/>
          </p:nvSpPr>
          <p:spPr>
            <a:xfrm>
              <a:off x="2442800" y="1000991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Vývojový diagram: spojnice 60"/>
            <p:cNvSpPr/>
            <p:nvPr/>
          </p:nvSpPr>
          <p:spPr>
            <a:xfrm>
              <a:off x="2843808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Vývojový diagram: spojnice 61"/>
            <p:cNvSpPr/>
            <p:nvPr/>
          </p:nvSpPr>
          <p:spPr>
            <a:xfrm>
              <a:off x="3203848" y="1001590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Vývojový diagram: spojnice 62"/>
            <p:cNvSpPr/>
            <p:nvPr/>
          </p:nvSpPr>
          <p:spPr>
            <a:xfrm>
              <a:off x="3563888" y="1000991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ývojový diagram: sumační spojení 64"/>
            <p:cNvSpPr/>
            <p:nvPr/>
          </p:nvSpPr>
          <p:spPr>
            <a:xfrm>
              <a:off x="4968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Vývojový diagram: sumační spojení 65"/>
            <p:cNvSpPr/>
            <p:nvPr/>
          </p:nvSpPr>
          <p:spPr>
            <a:xfrm>
              <a:off x="5346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4" name="Obdélník 53"/>
          <p:cNvSpPr/>
          <p:nvPr/>
        </p:nvSpPr>
        <p:spPr>
          <a:xfrm>
            <a:off x="252243" y="1564504"/>
            <a:ext cx="3888432" cy="41610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8" name="Skupina 67"/>
          <p:cNvGrpSpPr/>
          <p:nvPr/>
        </p:nvGrpSpPr>
        <p:grpSpPr>
          <a:xfrm>
            <a:off x="402672" y="2358923"/>
            <a:ext cx="4626472" cy="278400"/>
            <a:chOff x="971600" y="996674"/>
            <a:chExt cx="4626472" cy="27840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70" name="Vývojový diagram: spojnice 69"/>
            <p:cNvSpPr/>
            <p:nvPr/>
          </p:nvSpPr>
          <p:spPr>
            <a:xfrm>
              <a:off x="971600" y="1002189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Vývojový diagram: sumační spojení 70"/>
            <p:cNvSpPr/>
            <p:nvPr/>
          </p:nvSpPr>
          <p:spPr>
            <a:xfrm>
              <a:off x="4319944" y="9966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Vývojový diagram: spojnice 71"/>
            <p:cNvSpPr/>
            <p:nvPr/>
          </p:nvSpPr>
          <p:spPr>
            <a:xfrm>
              <a:off x="1318606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Vývojový diagram: spojnice 72"/>
            <p:cNvSpPr/>
            <p:nvPr/>
          </p:nvSpPr>
          <p:spPr>
            <a:xfrm>
              <a:off x="1707200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Vývojový diagram: spojnice 73"/>
            <p:cNvSpPr/>
            <p:nvPr/>
          </p:nvSpPr>
          <p:spPr>
            <a:xfrm>
              <a:off x="2073110" y="1001590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Vývojový diagram: spojnice 74"/>
            <p:cNvSpPr/>
            <p:nvPr/>
          </p:nvSpPr>
          <p:spPr>
            <a:xfrm>
              <a:off x="2442800" y="1000991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Vývojový diagram: spojnice 75"/>
            <p:cNvSpPr/>
            <p:nvPr/>
          </p:nvSpPr>
          <p:spPr>
            <a:xfrm>
              <a:off x="2843808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Vývojový diagram: spojnice 76"/>
            <p:cNvSpPr/>
            <p:nvPr/>
          </p:nvSpPr>
          <p:spPr>
            <a:xfrm>
              <a:off x="3203848" y="1001590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Vývojový diagram: sumační spojení 79"/>
            <p:cNvSpPr/>
            <p:nvPr/>
          </p:nvSpPr>
          <p:spPr>
            <a:xfrm>
              <a:off x="4968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Vývojový diagram: sumační spojení 80"/>
            <p:cNvSpPr/>
            <p:nvPr/>
          </p:nvSpPr>
          <p:spPr>
            <a:xfrm>
              <a:off x="5346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9" name="Obdélník 68"/>
          <p:cNvSpPr/>
          <p:nvPr/>
        </p:nvSpPr>
        <p:spPr>
          <a:xfrm>
            <a:off x="258656" y="2276872"/>
            <a:ext cx="3888432" cy="41610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3" name="Skupina 82"/>
          <p:cNvGrpSpPr/>
          <p:nvPr/>
        </p:nvGrpSpPr>
        <p:grpSpPr>
          <a:xfrm>
            <a:off x="380372" y="3092203"/>
            <a:ext cx="4626472" cy="278400"/>
            <a:chOff x="971600" y="996674"/>
            <a:chExt cx="4626472" cy="27840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85" name="Vývojový diagram: spojnice 84"/>
            <p:cNvSpPr/>
            <p:nvPr/>
          </p:nvSpPr>
          <p:spPr>
            <a:xfrm>
              <a:off x="971600" y="1002189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Vývojový diagram: sumační spojení 85"/>
            <p:cNvSpPr/>
            <p:nvPr/>
          </p:nvSpPr>
          <p:spPr>
            <a:xfrm>
              <a:off x="4319944" y="9966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Vývojový diagram: spojnice 86"/>
            <p:cNvSpPr/>
            <p:nvPr/>
          </p:nvSpPr>
          <p:spPr>
            <a:xfrm>
              <a:off x="1318606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ývojový diagram: spojnice 87"/>
            <p:cNvSpPr/>
            <p:nvPr/>
          </p:nvSpPr>
          <p:spPr>
            <a:xfrm>
              <a:off x="1707200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Vývojový diagram: spojnice 88"/>
            <p:cNvSpPr/>
            <p:nvPr/>
          </p:nvSpPr>
          <p:spPr>
            <a:xfrm>
              <a:off x="2073110" y="1001590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Vývojový diagram: spojnice 89"/>
            <p:cNvSpPr/>
            <p:nvPr/>
          </p:nvSpPr>
          <p:spPr>
            <a:xfrm>
              <a:off x="2442800" y="1000991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Vývojový diagram: spojnice 90"/>
            <p:cNvSpPr/>
            <p:nvPr/>
          </p:nvSpPr>
          <p:spPr>
            <a:xfrm>
              <a:off x="2843808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ývojový diagram: sumační spojení 94"/>
            <p:cNvSpPr/>
            <p:nvPr/>
          </p:nvSpPr>
          <p:spPr>
            <a:xfrm>
              <a:off x="4968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Vývojový diagram: sumační spojení 95"/>
            <p:cNvSpPr/>
            <p:nvPr/>
          </p:nvSpPr>
          <p:spPr>
            <a:xfrm>
              <a:off x="5346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4" name="Obdélník 83"/>
          <p:cNvSpPr/>
          <p:nvPr/>
        </p:nvSpPr>
        <p:spPr>
          <a:xfrm>
            <a:off x="236356" y="3010152"/>
            <a:ext cx="3888432" cy="41610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8" name="Skupina 97"/>
          <p:cNvGrpSpPr/>
          <p:nvPr/>
        </p:nvGrpSpPr>
        <p:grpSpPr>
          <a:xfrm>
            <a:off x="380372" y="3784773"/>
            <a:ext cx="4626472" cy="278400"/>
            <a:chOff x="971600" y="996674"/>
            <a:chExt cx="4626472" cy="27840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100" name="Vývojový diagram: spojnice 99"/>
            <p:cNvSpPr/>
            <p:nvPr/>
          </p:nvSpPr>
          <p:spPr>
            <a:xfrm>
              <a:off x="971600" y="1002189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Vývojový diagram: sumační spojení 100"/>
            <p:cNvSpPr/>
            <p:nvPr/>
          </p:nvSpPr>
          <p:spPr>
            <a:xfrm>
              <a:off x="4319944" y="9966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Vývojový diagram: spojnice 101"/>
            <p:cNvSpPr/>
            <p:nvPr/>
          </p:nvSpPr>
          <p:spPr>
            <a:xfrm>
              <a:off x="1318606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Vývojový diagram: spojnice 102"/>
            <p:cNvSpPr/>
            <p:nvPr/>
          </p:nvSpPr>
          <p:spPr>
            <a:xfrm>
              <a:off x="1707200" y="996674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Vývojový diagram: spojnice 103"/>
            <p:cNvSpPr/>
            <p:nvPr/>
          </p:nvSpPr>
          <p:spPr>
            <a:xfrm>
              <a:off x="2073110" y="1001590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Vývojový diagram: spojnice 104"/>
            <p:cNvSpPr/>
            <p:nvPr/>
          </p:nvSpPr>
          <p:spPr>
            <a:xfrm>
              <a:off x="2442800" y="1000991"/>
              <a:ext cx="252000" cy="252000"/>
            </a:xfrm>
            <a:prstGeom prst="flowChartConnector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ývojový diagram: sumační spojení 109"/>
            <p:cNvSpPr/>
            <p:nvPr/>
          </p:nvSpPr>
          <p:spPr>
            <a:xfrm>
              <a:off x="4968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Vývojový diagram: sumační spojení 110"/>
            <p:cNvSpPr/>
            <p:nvPr/>
          </p:nvSpPr>
          <p:spPr>
            <a:xfrm>
              <a:off x="5346072" y="1023074"/>
              <a:ext cx="252000" cy="252000"/>
            </a:xfrm>
            <a:prstGeom prst="flowChartSummingJunctio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9" name="Obdélník 98"/>
          <p:cNvSpPr/>
          <p:nvPr/>
        </p:nvSpPr>
        <p:spPr>
          <a:xfrm>
            <a:off x="236356" y="3717032"/>
            <a:ext cx="3888432" cy="41610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257825" y="4437112"/>
            <a:ext cx="4758987" cy="1753045"/>
            <a:chOff x="257825" y="4437112"/>
            <a:chExt cx="4758987" cy="1753045"/>
          </a:xfrm>
        </p:grpSpPr>
        <p:grpSp>
          <p:nvGrpSpPr>
            <p:cNvPr id="113" name="Skupina 112"/>
            <p:cNvGrpSpPr/>
            <p:nvPr/>
          </p:nvGrpSpPr>
          <p:grpSpPr>
            <a:xfrm>
              <a:off x="390340" y="4520953"/>
              <a:ext cx="4626472" cy="1669204"/>
              <a:chOff x="971600" y="996674"/>
              <a:chExt cx="4626472" cy="1669204"/>
            </a:xfrm>
            <a:solidFill>
              <a:schemeClr val="accent3">
                <a:lumMod val="40000"/>
                <a:lumOff val="60000"/>
              </a:schemeClr>
            </a:solidFill>
          </p:grpSpPr>
          <p:sp>
            <p:nvSpPr>
              <p:cNvPr id="115" name="Vývojový diagram: spojnice 114"/>
              <p:cNvSpPr/>
              <p:nvPr/>
            </p:nvSpPr>
            <p:spPr>
              <a:xfrm>
                <a:off x="971600" y="1002189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6" name="Vývojový diagram: sumační spojení 115"/>
              <p:cNvSpPr/>
              <p:nvPr/>
            </p:nvSpPr>
            <p:spPr>
              <a:xfrm>
                <a:off x="4319944" y="996674"/>
                <a:ext cx="252000" cy="252000"/>
              </a:xfrm>
              <a:prstGeom prst="flowChartSummingJunctio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Vývojový diagram: spojnice 116"/>
              <p:cNvSpPr/>
              <p:nvPr/>
            </p:nvSpPr>
            <p:spPr>
              <a:xfrm>
                <a:off x="1318606" y="996674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8" name="Vývojový diagram: spojnice 117"/>
              <p:cNvSpPr/>
              <p:nvPr/>
            </p:nvSpPr>
            <p:spPr>
              <a:xfrm>
                <a:off x="1707200" y="996674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Vývojový diagram: spojnice 118"/>
              <p:cNvSpPr/>
              <p:nvPr/>
            </p:nvSpPr>
            <p:spPr>
              <a:xfrm>
                <a:off x="2073110" y="1001590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Vývojový diagram: spojnice 119"/>
              <p:cNvSpPr/>
              <p:nvPr/>
            </p:nvSpPr>
            <p:spPr>
              <a:xfrm>
                <a:off x="4332276" y="2413878"/>
                <a:ext cx="252000" cy="252000"/>
              </a:xfrm>
              <a:prstGeom prst="flowChartConnector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5" name="Vývojový diagram: sumační spojení 124"/>
              <p:cNvSpPr/>
              <p:nvPr/>
            </p:nvSpPr>
            <p:spPr>
              <a:xfrm>
                <a:off x="4968072" y="1023074"/>
                <a:ext cx="252000" cy="252000"/>
              </a:xfrm>
              <a:prstGeom prst="flowChartSummingJunctio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6" name="Vývojový diagram: sumační spojení 125"/>
              <p:cNvSpPr/>
              <p:nvPr/>
            </p:nvSpPr>
            <p:spPr>
              <a:xfrm>
                <a:off x="5346072" y="1023074"/>
                <a:ext cx="252000" cy="252000"/>
              </a:xfrm>
              <a:prstGeom prst="flowChartSummingJunction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4" name="Obdélník 113"/>
            <p:cNvSpPr/>
            <p:nvPr/>
          </p:nvSpPr>
          <p:spPr>
            <a:xfrm>
              <a:off x="257825" y="4437112"/>
              <a:ext cx="3888432" cy="41610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7" name="Vývojový diagram: sumační spojení 126"/>
          <p:cNvSpPr/>
          <p:nvPr/>
        </p:nvSpPr>
        <p:spPr>
          <a:xfrm>
            <a:off x="3373016" y="2358923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Vývojový diagram: sumační spojení 127"/>
          <p:cNvSpPr/>
          <p:nvPr/>
        </p:nvSpPr>
        <p:spPr>
          <a:xfrm>
            <a:off x="2625109" y="3097119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Vývojový diagram: sumační spojení 128"/>
          <p:cNvSpPr/>
          <p:nvPr/>
        </p:nvSpPr>
        <p:spPr>
          <a:xfrm>
            <a:off x="3373016" y="3089064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Vývojový diagram: sumační spojení 129"/>
          <p:cNvSpPr/>
          <p:nvPr/>
        </p:nvSpPr>
        <p:spPr>
          <a:xfrm>
            <a:off x="2972660" y="3092203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Vývojový diagram: sumační spojení 133"/>
          <p:cNvSpPr/>
          <p:nvPr/>
        </p:nvSpPr>
        <p:spPr>
          <a:xfrm>
            <a:off x="2252580" y="3804598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Vývojový diagram: sumační spojení 134"/>
          <p:cNvSpPr/>
          <p:nvPr/>
        </p:nvSpPr>
        <p:spPr>
          <a:xfrm>
            <a:off x="2634920" y="3799083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sumační spojení 135"/>
          <p:cNvSpPr/>
          <p:nvPr/>
        </p:nvSpPr>
        <p:spPr>
          <a:xfrm>
            <a:off x="3008274" y="3804598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Vývojový diagram: sumační spojení 136"/>
          <p:cNvSpPr/>
          <p:nvPr/>
        </p:nvSpPr>
        <p:spPr>
          <a:xfrm>
            <a:off x="3366847" y="3799083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1851572" y="4509549"/>
            <a:ext cx="1784228" cy="274814"/>
            <a:chOff x="1851572" y="4509549"/>
            <a:chExt cx="1784228" cy="274814"/>
          </a:xfrm>
        </p:grpSpPr>
        <p:sp>
          <p:nvSpPr>
            <p:cNvPr id="131" name="Vývojový diagram: sumační spojení 130"/>
            <p:cNvSpPr/>
            <p:nvPr/>
          </p:nvSpPr>
          <p:spPr>
            <a:xfrm>
              <a:off x="2252580" y="4532363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Vývojový diagram: sumační spojení 131"/>
            <p:cNvSpPr/>
            <p:nvPr/>
          </p:nvSpPr>
          <p:spPr>
            <a:xfrm>
              <a:off x="2648234" y="4532363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Vývojový diagram: sumační spojení 132"/>
            <p:cNvSpPr/>
            <p:nvPr/>
          </p:nvSpPr>
          <p:spPr>
            <a:xfrm>
              <a:off x="3020507" y="4519163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Vývojový diagram: sumační spojení 137"/>
            <p:cNvSpPr/>
            <p:nvPr/>
          </p:nvSpPr>
          <p:spPr>
            <a:xfrm>
              <a:off x="1851572" y="4524297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Vývojový diagram: sumační spojení 138"/>
            <p:cNvSpPr/>
            <p:nvPr/>
          </p:nvSpPr>
          <p:spPr>
            <a:xfrm>
              <a:off x="3383800" y="4509549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0" name="Vývojový diagram: sumační spojení 139"/>
          <p:cNvSpPr/>
          <p:nvPr/>
        </p:nvSpPr>
        <p:spPr>
          <a:xfrm>
            <a:off x="1494371" y="5244758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Vývojový diagram: sumační spojení 140"/>
          <p:cNvSpPr/>
          <p:nvPr/>
        </p:nvSpPr>
        <p:spPr>
          <a:xfrm>
            <a:off x="1867459" y="5236093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Vývojový diagram: sumační spojení 141"/>
          <p:cNvSpPr/>
          <p:nvPr/>
        </p:nvSpPr>
        <p:spPr>
          <a:xfrm>
            <a:off x="2239489" y="5239243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Vývojový diagram: sumační spojení 142"/>
          <p:cNvSpPr/>
          <p:nvPr/>
        </p:nvSpPr>
        <p:spPr>
          <a:xfrm>
            <a:off x="2646957" y="5244758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Vývojový diagram: sumační spojení 143"/>
          <p:cNvSpPr/>
          <p:nvPr/>
        </p:nvSpPr>
        <p:spPr>
          <a:xfrm>
            <a:off x="3022711" y="5244758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Vývojový diagram: sumační spojení 144"/>
          <p:cNvSpPr/>
          <p:nvPr/>
        </p:nvSpPr>
        <p:spPr>
          <a:xfrm>
            <a:off x="3390150" y="5236093"/>
            <a:ext cx="252000" cy="252000"/>
          </a:xfrm>
          <a:prstGeom prst="flowChartSummingJunction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9953806"/>
              </p:ext>
            </p:extLst>
          </p:nvPr>
        </p:nvGraphicFramePr>
        <p:xfrm>
          <a:off x="5292080" y="764703"/>
          <a:ext cx="3578154" cy="5737506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578154"/>
              </a:tblGrid>
              <a:tr h="7020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12</a:t>
                      </a:r>
                      <a:r>
                        <a:rPr lang="cs-CZ" sz="2400" baseline="0" dirty="0" smtClean="0"/>
                        <a:t> – 2 – 1 =         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12 – 3 = </a:t>
                      </a:r>
                      <a:endParaRPr lang="cs-CZ" sz="2400" dirty="0"/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                             12 – 4 =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                             12 – 5 =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                    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 – 6 =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                             12 – 7 =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                             12 – 8 =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                             12 – 9 =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0207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                              12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 – 2 =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022711" y="141559"/>
            <a:ext cx="335463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Zapiš rozklady a vypočítej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76975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8GJUW017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4085" y="260648"/>
            <a:ext cx="2559670" cy="2163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92696"/>
            <a:ext cx="61776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Aleš našel v lese 12 hřibů. Maminka 8 hřibů</a:t>
            </a:r>
          </a:p>
          <a:p>
            <a:r>
              <a:rPr lang="cs-CZ" sz="2400" dirty="0"/>
              <a:t>r</a:t>
            </a:r>
            <a:r>
              <a:rPr lang="cs-CZ" sz="2400" dirty="0" smtClean="0"/>
              <a:t>ozkrájela do omáčky. </a:t>
            </a:r>
            <a:r>
              <a:rPr lang="cs-CZ" sz="2400" dirty="0" smtClean="0">
                <a:solidFill>
                  <a:srgbClr val="FF0000"/>
                </a:solidFill>
              </a:rPr>
              <a:t>Kolik hřibů zbylo Alešovi ?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9467100" y="1394370"/>
            <a:ext cx="4758987" cy="416102"/>
            <a:chOff x="257825" y="4437112"/>
            <a:chExt cx="4758987" cy="416102"/>
          </a:xfrm>
        </p:grpSpPr>
        <p:grpSp>
          <p:nvGrpSpPr>
            <p:cNvPr id="5" name="Skupina 4"/>
            <p:cNvGrpSpPr/>
            <p:nvPr/>
          </p:nvGrpSpPr>
          <p:grpSpPr>
            <a:xfrm>
              <a:off x="257825" y="4437112"/>
              <a:ext cx="4758987" cy="416102"/>
              <a:chOff x="257825" y="4437112"/>
              <a:chExt cx="4758987" cy="416102"/>
            </a:xfrm>
          </p:grpSpPr>
          <p:grpSp>
            <p:nvGrpSpPr>
              <p:cNvPr id="6" name="Skupina 5"/>
              <p:cNvGrpSpPr/>
              <p:nvPr/>
            </p:nvGrpSpPr>
            <p:grpSpPr>
              <a:xfrm>
                <a:off x="390340" y="4520953"/>
                <a:ext cx="4626472" cy="278400"/>
                <a:chOff x="971600" y="996674"/>
                <a:chExt cx="4626472" cy="278400"/>
              </a:xfrm>
              <a:solidFill>
                <a:schemeClr val="accent3">
                  <a:lumMod val="40000"/>
                  <a:lumOff val="60000"/>
                </a:schemeClr>
              </a:solidFill>
            </p:grpSpPr>
            <p:sp>
              <p:nvSpPr>
                <p:cNvPr id="8" name="Vývojový diagram: spojnice 7"/>
                <p:cNvSpPr/>
                <p:nvPr/>
              </p:nvSpPr>
              <p:spPr>
                <a:xfrm>
                  <a:off x="971600" y="1002189"/>
                  <a:ext cx="252000" cy="252000"/>
                </a:xfrm>
                <a:prstGeom prst="flowChartConnector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Vývojový diagram: sumační spojení 8"/>
                <p:cNvSpPr/>
                <p:nvPr/>
              </p:nvSpPr>
              <p:spPr>
                <a:xfrm>
                  <a:off x="4319944" y="996674"/>
                  <a:ext cx="252000" cy="252000"/>
                </a:xfrm>
                <a:prstGeom prst="flowChartSummingJunction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Vývojový diagram: spojnice 9"/>
                <p:cNvSpPr/>
                <p:nvPr/>
              </p:nvSpPr>
              <p:spPr>
                <a:xfrm>
                  <a:off x="1318606" y="996674"/>
                  <a:ext cx="252000" cy="252000"/>
                </a:xfrm>
                <a:prstGeom prst="flowChartConnector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" name="Vývojový diagram: spojnice 10"/>
                <p:cNvSpPr/>
                <p:nvPr/>
              </p:nvSpPr>
              <p:spPr>
                <a:xfrm>
                  <a:off x="1707200" y="996674"/>
                  <a:ext cx="252000" cy="252000"/>
                </a:xfrm>
                <a:prstGeom prst="flowChartConnector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" name="Vývojový diagram: spojnice 11"/>
                <p:cNvSpPr/>
                <p:nvPr/>
              </p:nvSpPr>
              <p:spPr>
                <a:xfrm>
                  <a:off x="2073110" y="1001590"/>
                  <a:ext cx="252000" cy="252000"/>
                </a:xfrm>
                <a:prstGeom prst="flowChartConnector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Vývojový diagram: sumační spojení 13"/>
                <p:cNvSpPr/>
                <p:nvPr/>
              </p:nvSpPr>
              <p:spPr>
                <a:xfrm>
                  <a:off x="4968072" y="1023074"/>
                  <a:ext cx="252000" cy="252000"/>
                </a:xfrm>
                <a:prstGeom prst="flowChartSummingJunction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" name="Vývojový diagram: sumační spojení 14"/>
                <p:cNvSpPr/>
                <p:nvPr/>
              </p:nvSpPr>
              <p:spPr>
                <a:xfrm>
                  <a:off x="5346072" y="1023074"/>
                  <a:ext cx="252000" cy="252000"/>
                </a:xfrm>
                <a:prstGeom prst="flowChartSummingJunction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7" name="Obdélník 6"/>
              <p:cNvSpPr/>
              <p:nvPr/>
            </p:nvSpPr>
            <p:spPr>
              <a:xfrm>
                <a:off x="257825" y="4437112"/>
                <a:ext cx="3888432" cy="416102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6" name="Vývojový diagram: sumační spojení 15"/>
            <p:cNvSpPr/>
            <p:nvPr/>
          </p:nvSpPr>
          <p:spPr>
            <a:xfrm>
              <a:off x="3405905" y="4519163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ývojový diagram: sumační spojení 16"/>
            <p:cNvSpPr/>
            <p:nvPr/>
          </p:nvSpPr>
          <p:spPr>
            <a:xfrm>
              <a:off x="3029133" y="4526468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sumační spojení 17"/>
            <p:cNvSpPr/>
            <p:nvPr/>
          </p:nvSpPr>
          <p:spPr>
            <a:xfrm>
              <a:off x="2645800" y="4519163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ývojový diagram: sumační spojení 18"/>
            <p:cNvSpPr/>
            <p:nvPr/>
          </p:nvSpPr>
          <p:spPr>
            <a:xfrm>
              <a:off x="2244633" y="4519163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ývojový diagram: sumační spojení 19"/>
            <p:cNvSpPr/>
            <p:nvPr/>
          </p:nvSpPr>
          <p:spPr>
            <a:xfrm>
              <a:off x="1855466" y="4519163"/>
              <a:ext cx="252000" cy="252000"/>
            </a:xfrm>
            <a:prstGeom prst="flowChartSummingJunction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551509" y="1732983"/>
            <a:ext cx="1336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Znázorni: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4130" y="2279278"/>
            <a:ext cx="1426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Vypočítej: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3688" y="2924944"/>
            <a:ext cx="1419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Odpověď: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761197" y="2284440"/>
            <a:ext cx="3438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12 – 8 =         12 – 2 – 6 = 4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198621" y="3212736"/>
            <a:ext cx="340158" cy="461665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4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0938957" y="3161456"/>
            <a:ext cx="2909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Alešovi zbyly 4 hříbky.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27" y="3443569"/>
            <a:ext cx="9142373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Jiné děti našly hřiby. Maminka je dávala do omáčky. Komu zbylo nejvíce?</a:t>
            </a:r>
            <a:endParaRPr lang="cs-CZ" sz="2400" dirty="0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30180842"/>
              </p:ext>
            </p:extLst>
          </p:nvPr>
        </p:nvGraphicFramePr>
        <p:xfrm>
          <a:off x="709214" y="4077072"/>
          <a:ext cx="6096000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63007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Ota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Ema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Filip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Jan</a:t>
                      </a:r>
                      <a:endParaRPr lang="cs-CZ" sz="24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Hřibů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13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aseline="0" dirty="0" smtClean="0"/>
                        <a:t>v omáčce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zbylo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Skola\AppData\Local\Microsoft\Windows\Temporary Internet Files\Content.IE5\KMFKAB1R\MC9003502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09140"/>
            <a:ext cx="180657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5687231" y="5943600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4539399" y="5943600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3285972" y="5943600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2058572" y="5943600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929853" y="4503512"/>
            <a:ext cx="1728192" cy="777128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leva 28"/>
          <p:cNvSpPr/>
          <p:nvPr/>
        </p:nvSpPr>
        <p:spPr>
          <a:xfrm>
            <a:off x="9970586" y="5609824"/>
            <a:ext cx="796227" cy="484632"/>
          </a:xfrm>
          <a:prstGeom prst="lef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454453" y="3350922"/>
            <a:ext cx="2689547" cy="64566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213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4907 C -0.04254 -0.04791 -0.07969 -0.0456 -0.12049 -0.04236 C -0.15382 -0.03634 -0.1875 -0.03402 -0.22049 -0.02476 C -0.2691 -0.01134 -0.31667 0.00672 -0.36546 0.01968 C -0.39775 0.02825 -0.42952 0.04399 -0.46216 0.04862 C -0.48282 0.05764 -0.49375 0.05602 -0.51875 0.05764 C -0.58403 0.05487 -0.6165 0.05695 -0.67049 0.0419 C -0.69584 0.04329 -0.72032 0.04514 -0.74549 0.04862 C -0.78195 0.06343 -0.8191 0.07663 -0.85712 0.08195 C -0.87518 0.09005 -0.87327 0.09098 -0.89549 0.09098 C -0.90157 0.09098 -0.88316 0.08936 -0.87709 0.08866 C -0.86875 0.08774 -0.86042 0.08704 -0.85209 0.08635 C -0.84705 0.08496 -0.8415 0.08542 -0.83716 0.08195 C -0.83455 0.07987 -0.83577 0.06413 -0.82709 0.06204 C -0.81945 0.06019 -0.81164 0.06042 -0.80382 0.05973 C -0.79671 0.05672 -0.79879 0.05996 -0.79879 0.04862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56 -0.03565 C -0.04618 -0.04838 -0.08021 -0.03102 -0.11893 -0.02662 C -0.15782 -0.02223 -0.19671 -0.02061 -0.23559 -0.01783 C -0.25851 -0.0125 -0.28091 -0.00348 -0.30382 3.33333E-6 C -0.31528 0.00393 -0.32414 0.00254 -0.33559 0.00231 C -0.38733 0.00092 -0.43889 0.00069 -0.49063 3.33333E-6 C -0.5165 -0.00602 -0.47969 0.00231 -0.51719 -0.0044 C -0.53108 -0.00672 -0.54323 -0.01366 -0.5573 -0.01551 C -0.58334 -0.02477 -0.61112 -0.00834 -0.63716 -0.0044 C -0.6625 -0.00047 -0.68681 0.00069 -0.71216 0.00231 C -0.74219 0.00115 -0.76615 0.01319 -0.78889 -0.00672 C -0.7908 -0.01436 -0.78941 -0.01181 -0.79219 -0.01551 " pathEditMode="relative" ptsTypes="fffffffffffA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3773 C -0.04461 -0.04328 -0.08767 -0.05347 -0.13211 -0.05532 C -0.17656 -0.05717 -0.26545 -0.05995 -0.26545 -0.05995 C -0.2809 -0.06319 -0.2967 -0.0743 -0.31215 -0.07546 C -0.32934 -0.07685 -0.3467 -0.07685 -0.36388 -0.07754 C -0.40781 -0.07685 -0.45156 -0.07685 -0.49548 -0.07546 C -0.51944 -0.07477 -0.54218 -0.06481 -0.56545 -0.05995 C -0.57829 -0.06064 -0.59097 -0.06088 -0.60382 -0.06203 C -0.61371 -0.06296 -0.62187 -0.07129 -0.63055 -0.07546 C -0.63316 -0.07685 -0.63611 -0.07662 -0.63888 -0.07754 C -0.66024 -0.08541 -0.63923 -0.0787 -0.65555 -0.08657 C -0.66753 -0.09236 -0.68003 -0.09467 -0.69218 -0.09977 C -0.69826 -0.10532 -0.70156 -0.1118 -0.70555 -0.1199 C -0.70868 -0.1331 -0.7059 -0.14745 -0.71059 -0.15995 " pathEditMode="relative" ptsTypes="fffffffffffffA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59259E-6 C -0.04461 -0.00463 -0.08906 -0.01342 -0.13333 -0.02222 C -0.1901 -0.01921 -0.24531 -0.01227 -0.30173 -0.00879 C -0.33541 -0.00162 -0.36944 0.0044 -0.40329 0.00903 C -0.41336 0.01042 -0.42343 0.01134 -0.43333 0.01343 C -0.4434 0.01574 -0.46336 0.02222 -0.46336 0.02222 C -0.47673 0.03171 -0.46232 0.02269 -0.48003 0.02894 C -0.48836 0.03195 -0.49687 0.03658 -0.50503 0.04005 C -0.55763 0.03681 -0.6118 0.02315 -0.66006 -0.00648 C -0.67795 -0.01736 -0.69565 -0.02916 -0.71336 -0.03981 C -0.71631 -0.04166 -0.71857 -0.04537 -0.7217 -0.04653 C -0.75208 -0.05833 -0.78506 -0.05 -0.81666 -0.05092 C -0.82621 -0.05532 -0.83663 -0.05555 -0.8467 -0.05764 C -0.85885 -0.05694 -0.87118 -0.05764 -0.88333 -0.05555 C -0.88489 -0.05532 -0.88524 -0.05208 -0.88663 -0.05092 C -0.88819 -0.04977 -0.88993 -0.04954 -0.89166 -0.04884 C -0.89652 -0.04444 -0.90052 -0.04051 -0.90329 -0.03333 C -0.90416 -0.03125 -0.90399 -0.02847 -0.90503 -0.02662 C -0.9092 -0.01967 -0.91944 -0.01898 -0.925 -0.01759 C -0.93506 -0.02106 -0.93177 -0.0169 -0.93177 -0.03333 " pathEditMode="relative" ptsTypes="fffffffffffffffffffA"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6.66667E-6 C -0.00312 0.02362 -0.00625 0.04723 -0.00833 0.07107 C -0.00885 0.09561 -0.0092 0.11991 -0.01007 0.14445 C -0.01042 0.15255 -0.01094 0.16089 -0.01163 0.16899 C -0.01198 0.17408 -0.01337 0.1845 -0.01337 0.1845 " pathEditMode="relative" ptsTypes="ffffA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148E-6 C -0.00312 0.0551 0.00087 0.01667 -0.0033 0.03774 C -0.00451 0.04375 -0.00503 0.04977 -0.0066 0.05556 C -0.00781 0.05996 -0.01007 0.06899 -0.01007 0.06899 C -0.01232 0.10348 -0.01666 0.12917 -0.01666 0.16459 " pathEditMode="relative" ptsTypes="ffff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6.66667E-6 C -0.00173 0.03357 -0.00329 0.06806 -0.01163 0.10001 C -0.00972 0.16737 -0.00989 0.14005 -0.00989 0.18218 " pathEditMode="relative" ptsTypes="ffA">
                                      <p:cBhvr>
                                        <p:cTn id="3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85185E-6 C 0.03143 0.01296 0.07518 0.00787 0.10504 0.0088 C 0.13333 0.0081 0.16163 0.00857 0.18993 0.00648 C 0.19462 0.00602 0.20156 -0.00463 0.20156 -0.00463 " pathEditMode="relative" ptsTypes="fffA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-0.05763 C -0.0368 -0.0699 -0.07291 -0.07314 -0.10868 -0.07546 C -0.16979 -0.08379 -0.23107 -0.08449 -0.29201 -0.09537 C -0.36041 -0.09421 -0.42066 -0.09027 -0.48698 -0.09328 C -0.53246 -0.09791 -0.5809 -0.09537 -0.62535 -0.07986 C -0.62812 -0.07685 -0.63107 -0.07407 -0.63368 -0.07106 C -0.63489 -0.06967 -0.63541 -0.06643 -0.63698 -0.06643 C -0.63958 -0.06643 -0.64132 -0.0699 -0.64375 -0.07106 C -0.64583 -0.07222 -0.64809 -0.07245 -0.65035 -0.07314 C -0.66441 -0.0824 -0.6816 -0.08634 -0.69705 -0.08865 C -0.71649 -0.09768 -0.73837 -0.09583 -0.75868 -0.09768 C -0.76094 -0.09699 -0.76371 -0.09722 -0.76545 -0.09537 C -0.76684 -0.09398 -0.76597 -0.0905 -0.76701 -0.08865 C -0.76771 -0.08726 -0.76927 -0.08726 -0.77031 -0.08657 " pathEditMode="relative" ptsTypes="fffffffffffff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33333E-6 C -0.0118 0.01088 -0.03107 0.01041 -0.04496 0.01342 C -0.06232 0.01713 -0.07951 0.02268 -0.0967 0.02685 C -0.12187 0.03287 -0.0927 0.02315 -0.13003 0.03333 C -0.13402 0.03449 -0.13767 0.03727 -0.14166 0.03796 C -0.15555 0.04051 -0.16944 0.04051 -0.18333 0.04236 C -0.196 0.04768 -0.20868 0.05278 -0.2217 0.05555 C -0.23437 0.06157 -0.24705 0.06296 -0.26007 0.06666 C -0.28628 0.0743 -0.31163 0.08078 -0.33836 0.08449 C -0.36007 0.09259 -0.38264 0.09514 -0.40503 0.09791 C -0.44635 0.12546 -0.4967 0.10486 -0.54166 0.09791 C -0.57274 0.09861 -0.60399 0.1 -0.63507 0.1 C -0.64392 0.1 -0.65347 0.09977 -0.64826 0.0868 " pathEditMode="relative" ptsTypes="ffffffffffffA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 animBg="1"/>
      <p:bldP spid="26" grpId="0"/>
      <p:bldP spid="4" grpId="0" animBg="1"/>
      <p:bldP spid="30" grpId="0" animBg="1"/>
      <p:bldP spid="31" grpId="0" animBg="1"/>
      <p:bldP spid="32" grpId="0" animBg="1"/>
      <p:bldP spid="13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Vývojový diagram: ruční operace 16"/>
          <p:cNvSpPr/>
          <p:nvPr/>
        </p:nvSpPr>
        <p:spPr>
          <a:xfrm>
            <a:off x="685321" y="4711022"/>
            <a:ext cx="1418456" cy="1944216"/>
          </a:xfrm>
          <a:prstGeom prst="flowChartManualOperation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78351" y="5683130"/>
            <a:ext cx="63991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4 + 4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1156" y="5715332"/>
            <a:ext cx="71205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13 - 5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1156" y="4725144"/>
            <a:ext cx="71205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12 - 4</a:t>
            </a:r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5599127" y="2049588"/>
            <a:ext cx="2160240" cy="1440160"/>
          </a:xfrm>
          <a:prstGeom prst="flowChartProcess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1754587" y="2049588"/>
            <a:ext cx="2160240" cy="1440160"/>
          </a:xfrm>
          <a:prstGeom prst="flowChartProcess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34507" y="5733256"/>
            <a:ext cx="71205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15 - 9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34507" y="4725144"/>
            <a:ext cx="71205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14 - 7</a:t>
            </a:r>
            <a:endParaRPr lang="cs-CZ" dirty="0"/>
          </a:p>
        </p:txBody>
      </p:sp>
      <p:sp>
        <p:nvSpPr>
          <p:cNvPr id="3" name="Pravoúhlý trojúhelník 2"/>
          <p:cNvSpPr/>
          <p:nvPr/>
        </p:nvSpPr>
        <p:spPr>
          <a:xfrm rot="16200000">
            <a:off x="1045361" y="2038734"/>
            <a:ext cx="698376" cy="720083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 rot="17376047">
            <a:off x="2819172" y="824053"/>
            <a:ext cx="115212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12 -6  = 6</a:t>
            </a:r>
            <a:endParaRPr lang="cs-CZ" dirty="0"/>
          </a:p>
        </p:txBody>
      </p:sp>
      <p:sp>
        <p:nvSpPr>
          <p:cNvPr id="7" name="Kosoúhelník 6"/>
          <p:cNvSpPr/>
          <p:nvPr/>
        </p:nvSpPr>
        <p:spPr>
          <a:xfrm rot="7853304">
            <a:off x="2658178" y="2669060"/>
            <a:ext cx="1945760" cy="934055"/>
          </a:xfrm>
          <a:prstGeom prst="parallelogram">
            <a:avLst>
              <a:gd name="adj" fmla="val 112529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16200000">
            <a:off x="4889897" y="2038733"/>
            <a:ext cx="698376" cy="720083"/>
          </a:xfrm>
          <a:prstGeom prst="rt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 rot="7853304">
            <a:off x="6540651" y="2623750"/>
            <a:ext cx="1945760" cy="934055"/>
          </a:xfrm>
          <a:prstGeom prst="parallelogram">
            <a:avLst>
              <a:gd name="adj" fmla="val 112529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 rot="19482242">
            <a:off x="6848179" y="824054"/>
            <a:ext cx="109517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2 – 5 = 7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47900" y="4745962"/>
            <a:ext cx="71205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14 - 8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7" y="5683130"/>
            <a:ext cx="63991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5 + 2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4745962"/>
            <a:ext cx="71205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11 - 4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95765" y="4745962"/>
            <a:ext cx="71205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13 - 6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03340" y="5650928"/>
            <a:ext cx="71205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16 - 9</a:t>
            </a:r>
            <a:endParaRPr lang="cs-CZ" dirty="0"/>
          </a:p>
        </p:txBody>
      </p:sp>
      <p:sp>
        <p:nvSpPr>
          <p:cNvPr id="21" name="Vývojový diagram: postup 20"/>
          <p:cNvSpPr/>
          <p:nvPr/>
        </p:nvSpPr>
        <p:spPr>
          <a:xfrm>
            <a:off x="4879043" y="2731171"/>
            <a:ext cx="2360728" cy="1429318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" name="Vývojový diagram: postup 1"/>
          <p:cNvSpPr/>
          <p:nvPr/>
        </p:nvSpPr>
        <p:spPr>
          <a:xfrm>
            <a:off x="1034507" y="2747963"/>
            <a:ext cx="2360728" cy="1429318"/>
          </a:xfrm>
          <a:prstGeom prst="flowChartProcess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914827" y="404087"/>
            <a:ext cx="199811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Kam patří příklady?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742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5.55556E-6 C -0.00364 0.00093 -0.0144 0.00255 -0.0177 0.00649 C -0.02065 0.00996 -0.0243 0.01945 -0.0243 0.01945 C -0.02881 0.03843 -0.0276 0.05834 -0.03072 0.07755 C -0.0309 0.07825 -0.03315 0.09514 -0.03385 0.09676 C -0.03628 0.10255 -0.04062 0.10672 -0.04357 0.11204 C -0.04669 0.12894 -0.04253 0.11297 -0.04999 0.12709 C -0.05242 0.13172 -0.05416 0.13727 -0.05642 0.14213 C -0.0578 0.14514 -0.05971 0.14769 -0.06128 0.1507 C -0.06353 0.15487 -0.0677 0.16343 -0.0677 0.16343 C -0.07291 0.18959 -0.0651 0.15811 -0.0743 0.17639 C -0.07551 0.17894 -0.07534 0.18218 -0.07586 0.18496 C -0.07864 0.19862 -0.08124 0.21204 -0.08385 0.22593 C -0.08437 0.22871 -0.08437 0.23195 -0.08558 0.2345 C -0.09444 0.25301 -0.1059 0.26876 -0.11614 0.28612 C -0.12239 0.29653 -0.1269 0.30903 -0.13385 0.31806 " pathEditMode="relative" ptsTypes="fffffffffff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7 C -0.00295 0.00393 -0.00712 0.00648 -0.00972 0.01088 C -0.01458 0.01875 -0.01684 0.03356 -0.01927 0.04305 C -0.0224 0.05509 -0.02604 0.06643 -0.03056 0.07755 C -0.03507 0.08889 -0.03698 0.09884 -0.04358 0.10764 C -0.05122 0.12801 -0.04705 0.11968 -0.05486 0.1331 C -0.05886 0.15278 -0.06667 0.17176 -0.06927 0.19143 C -0.07083 0.20255 -0.07222 0.21551 -0.0757 0.22593 C -0.07934 0.23727 -0.08577 0.24583 -0.08872 0.2581 C -0.09115 0.26782 -0.09254 0.27755 -0.0967 0.28611 C -0.09879 0.29838 -0.10052 0.30926 -0.10486 0.32037 C -0.10833 0.34005 -0.10643 0.33194 -0.10972 0.34398 C -0.11111 0.35602 -0.11129 0.37338 -0.11771 0.38287 " pathEditMode="relative" ptsTypes="ffffffffffff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1.80389E-6 C -0.01336 -0.00625 0.00799 0.00323 -0.02795 -0.0037 C -0.0309 -0.00417 -0.03315 -0.00763 -0.03593 -0.00902 C -0.04045 -0.01457 -0.04617 -0.01897 -0.0519 -0.02151 C -0.06041 -0.03215 -0.07604 -0.04163 -0.08124 -0.05528 C -0.08385 -0.06221 -0.0842 -0.07077 -0.08524 -0.07817 C -0.08593 -0.09552 -0.08524 -0.11749 -0.08923 -0.13506 C -0.09079 -0.15102 -0.09166 -0.16744 -0.09461 -0.18317 C -0.09392 -0.19912 -0.09496 -0.22341 -0.09062 -0.23983 C -0.08854 -0.26619 -0.09062 -0.29394 -0.08124 -0.318 C -0.07968 -0.32771 -0.07586 -0.33765 -0.07065 -0.34459 C -0.06753 -0.35662 -0.07204 -0.34251 -0.06388 -0.35523 C -0.06267 -0.35731 -0.06249 -0.36032 -0.06128 -0.3624 C -0.0552 -0.37304 -0.03819 -0.3883 -0.03333 -0.3927 C -0.01562 -0.40888 -0.00052 -0.4179 0.01737 -0.43178 C 0.04462 -0.45306 0.06789 -0.48474 0.10001 -0.49214 C 0.10539 -0.49885 0.11337 -0.49838 0.11997 -0.50278 C 0.13143 -0.51041 0.12188 -0.50671 0.13334 -0.50995 C 0.14376 -0.51665 0.15678 -0.51989 0.16806 -0.5222 C 0.18681 -0.53099 0.21771 -0.52706 0.23195 -0.52752 C 0.25955 -0.53099 0.29601 -0.52637 0.31997 -0.52591 C 0.33907 -0.52059 0.35591 -0.50694 0.37466 -0.49931 C 0.37969 -0.49468 0.38317 -0.49376 0.38942 -0.49214 C 0.39601 -0.48266 0.41303 -0.46948 0.42275 -0.46554 C 0.43299 -0.45606 0.43577 -0.45791 0.4507 -0.45652 C 0.45938 -0.45398 0.46823 -0.45028 0.47587 -0.44404 C 0.47883 -0.44196 0.48143 -0.43941 0.48403 -0.4371 C 0.48542 -0.43594 0.48803 -0.4334 0.48803 -0.4334 C 0.48959 -0.42993 0.49254 -0.42692 0.49341 -0.42276 C 0.49532 -0.41443 0.49653 -0.40403 0.50139 -0.39801 C 0.50365 -0.38668 0.50851 -0.38067 0.51337 -0.37142 C 0.51528 -0.36795 0.51858 -0.36078 0.51858 -0.36078 C 0.52014 -0.35153 0.5231 -0.34297 0.52535 -0.33395 C 0.5257 -0.32331 0.5257 -0.31268 0.52674 -0.30204 C 0.52726 -0.29556 0.52935 -0.28261 0.52935 -0.28261 C 0.52987 -0.27544 0.53004 -0.26827 0.53073 -0.2611 C 0.53143 -0.25463 0.53334 -0.24168 0.53334 -0.24168 C 0.53247 -0.2322 0.53334 -0.22179 0.52778 -0.21508 C 0.52674 -0.20999 0.52396 -0.20768 0.52396 -0.20259 L 0.51737 -0.20976 " pathEditMode="relative" ptsTypes="ffffffffffffffffffffffffffffffffffffff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0.02914 C -0.01527 -0.03584 -0.02309 -0.05874 -0.03767 -0.06799 C -0.04323 -0.07562 -0.05017 -0.07886 -0.05607 -0.0858 C -0.06093 -0.09158 -0.06389 -0.09759 -0.06823 -0.1036 C -0.07222 -0.11679 -0.07274 -0.13251 -0.07882 -0.14431 C -0.0835 -0.16512 -0.10052 -0.17738 -0.10677 -0.19773 C -0.1092 -0.20582 -0.11215 -0.22016 -0.11614 -0.22779 C -0.12135 -0.26734 -0.11892 -0.24075 -0.11736 -0.30781 C -0.12083 -0.32978 -0.1243 -0.35129 -0.12673 -0.37349 C -0.12621 -0.3876 -0.12656 -0.40194 -0.12534 -0.41605 C -0.12465 -0.42483 -0.11441 -0.44611 -0.11215 -0.45351 C -0.10642 -0.47178 -0.1 -0.49838 -0.08402 -0.50485 C -0.08316 -0.51249 -0.08281 -0.52035 -0.08142 -0.52798 C -0.08003 -0.53631 -0.07257 -0.54671 -0.06823 -0.55111 C -0.05972 -0.55943 -0.05208 -0.56498 -0.0427 -0.57053 C -0.03767 -0.57331 -0.03194 -0.57377 -0.02673 -0.57608 C -0.01163 -0.57539 0.00348 -0.57585 0.01841 -0.57423 C 0.02275 -0.57377 0.03177 -0.5673 0.03594 -0.56521 C 0.04584 -0.56036 0.05573 -0.55388 0.06511 -0.54764 C 0.07639 -0.54024 0.08351 -0.52844 0.09184 -0.51734 C 0.09341 -0.51526 0.09549 -0.51387 0.09723 -0.51202 C 0.09966 -0.50925 0.104 -0.50323 0.104 -0.50323 C 0.10677 -0.49075 0.11007 -0.47849 0.11181 -0.46577 C 0.11077 -0.43385 0.10782 -0.39986 0.10782 -0.36817 " pathEditMode="relative" ptsTypes="ffffffff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80389E-6 C -0.00382 -0.01989 -0.01198 -0.01781 -0.02274 -0.02498 C -0.03316 -0.03192 -0.02066 -0.02567 -0.03073 -0.0303 C -0.03507 -0.03909 -0.03559 -0.03886 -0.0441 -0.04094 C -0.05938 -0.05458 -0.08472 -0.06314 -0.10278 -0.06753 C -0.12865 -0.06499 -0.11111 -0.06638 -0.12535 -0.0606 C -0.12674 -0.05944 -0.12795 -0.05782 -0.12934 -0.05689 C -0.13056 -0.05597 -0.13212 -0.0562 -0.13333 -0.05528 C -0.14653 -0.04371 -0.15747 -0.02151 -0.16267 -0.00185 C -0.16441 0.00485 -0.16684 0.01249 -0.16806 0.01942 C -0.16979 0.0296 -0.17014 0.04001 -0.17604 0.04787 " pathEditMode="relative" ptsTypes="ffffffffff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53284E-6 C -0.00139 -0.01433 -0.00173 -0.03399 -0.00798 -0.04602 C -0.00955 -0.05249 -0.01007 -0.05943 -0.01198 -0.06568 C -0.02014 -0.09158 -0.03142 -0.11401 -0.0493 -0.12951 C -0.05104 -0.13621 -0.05069 -0.14223 -0.05469 -0.14731 C -0.05903 -0.16235 -0.06371 -0.17969 -0.07187 -0.19172 C -0.07396 -0.19495 -0.07552 -0.19981 -0.07864 -0.20074 C -0.08576 -0.20282 -0.08229 -0.20166 -0.08923 -0.20421 C -0.09774 -0.20351 -0.10625 -0.20374 -0.11458 -0.20235 C -0.12014 -0.20143 -0.125 -0.19542 -0.13055 -0.19357 C -0.13576 -0.18663 -0.14097 -0.18223 -0.14531 -0.17391 C -0.14722 -0.17044 -0.15069 -0.16327 -0.15069 -0.16327 C -0.15347 -0.15124 -0.14965 -0.16535 -0.1559 -0.15101 C -0.1566 -0.14939 -0.1566 -0.14731 -0.15729 -0.14546 C -0.15798 -0.14361 -0.15903 -0.14199 -0.15989 -0.14014 C -0.16146 -0.13205 -0.16441 -0.12419 -0.16788 -0.11725 C -0.16979 -0.10777 -0.17135 -0.09574 -0.17465 -0.08695 C -0.17535 -0.0851 -0.17621 -0.08325 -0.17726 -0.08163 C -0.17812 -0.08025 -0.18003 -0.07816 -0.18003 -0.07816 " pathEditMode="relative" ptsTypes="ffffffff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8.47364E-6 C -0.00208 -0.05574 0.00105 -0.05412 -0.00798 -0.08881 C -0.01007 -0.11101 -0.0151 -0.13229 -0.01718 -0.15449 C -0.0177 -0.15981 -0.01805 -0.16513 -0.01857 -0.17045 C -0.01944 -0.17877 -0.02135 -0.19543 -0.02135 -0.19543 C -0.02291 -0.23775 -0.02326 -0.28585 -0.02656 -0.32679 C -0.0276 -0.34043 -0.02621 -0.36818 -0.03333 -0.38183 C -0.03368 -0.38483 -0.03368 -0.38784 -0.03454 -0.39062 C -0.03507 -0.39223 -0.0368 -0.3927 -0.03732 -0.39432 C -0.04097 -0.40727 -0.03472 -0.40935 -0.04253 -0.42438 C -0.04809 -0.43479 -0.05173 -0.44728 -0.05868 -0.45653 C -0.05972 -0.45791 -0.06163 -0.45861 -0.06267 -0.46 C -0.06927 -0.46878 -0.07048 -0.47457 -0.07986 -0.4778 C -0.08854 -0.48544 -0.09895 -0.48705 -0.1092 -0.48844 C -0.12257 -0.48729 -0.13611 -0.48821 -0.1493 -0.48474 C -0.16388 -0.48081 -0.16996 -0.46647 -0.18263 -0.46 C -0.18923 -0.44797 -0.19895 -0.44196 -0.20659 -0.43155 C -0.21857 -0.41536 -0.22586 -0.3927 -0.23593 -0.37466 C -0.2427 -0.34737 -0.24826 -0.31962 -0.25191 -0.29117 C -0.25243 -0.27753 -0.25243 -0.26411 -0.25329 -0.25047 C -0.25364 -0.24607 -0.2559 -0.2426 -0.2559 -0.23798 L -0.24652 -0.20953 " pathEditMode="relative" ptsTypes="ffffffffffffffffffff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8.99167E-6 C -0.00677 -0.02613 -0.00295 -0.00948 -8.33333E-7 -0.07284 C 0.00018 -0.07816 0.00139 -0.08348 0.00261 -0.0888 C 0.00452 -0.09736 0.00938 -0.11378 0.00938 -0.11378 C 0.01146 -0.13876 0.00782 -0.16373 0.004 -0.18825 C 0.00764 -0.25138 0.00816 -0.30226 0.02396 -0.35892 C 0.02292 -0.37002 0.02032 -0.37997 0.01875 -0.39084 C 0.0191 -0.40749 0.01893 -0.42414 0.01997 -0.44056 C 0.02066 -0.45282 0.03386 -0.48242 0.03993 -0.49028 C 0.04219 -0.49329 0.04479 -0.4956 0.0467 -0.49907 C 0.05556 -0.51503 0.05087 -0.51017 0.05868 -0.51688 C 0.06407 -0.52659 0.06979 -0.53353 0.07865 -0.53654 C 0.08334 -0.54232 0.08542 -0.53954 0.08941 -0.54717 C 0.10504 -0.54625 0.12205 -0.55041 0.13473 -0.53654 C 0.13907 -0.53168 0.14202 -0.52474 0.14532 -0.51873 C 0.14757 -0.51456 0.15209 -0.50624 0.15209 -0.50624 C 0.154 -0.49491 0.15521 -0.48357 0.15729 -0.47247 C 0.15816 -0.46785 0.16007 -0.45837 0.16007 -0.45837 C 0.16164 -0.38482 0.16129 -0.42044 0.16129 -0.35175 " pathEditMode="relative" ptsTypes="ffffffffffffffffff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8.47364E-6 C 0.02153 -0.00648 0.04306 -0.01203 0.06406 -0.02128 C 0.08438 -0.03955 0.11007 -0.04903 0.13334 -0.05852 C 0.14254 -0.06707 0.14601 -0.06545 0.1533 -0.07817 C 0.15486 -0.08557 0.15747 -0.09066 0.16007 -0.0976 C 0.1625 -0.11194 0.1592 -0.0976 0.16545 -0.11194 C 0.17084 -0.12466 0.16788 -0.14015 0.17604 -0.15102 C 0.18056 -0.1686 0.17292 -0.14177 0.18143 -0.16166 C 0.18334 -0.16606 0.18368 -0.17137 0.18542 -0.17577 C 0.18941 -0.19728 0.18611 -0.18294 0.19063 -0.1989 C 0.19167 -0.20236 0.1934 -0.20953 0.1934 -0.20953 C 0.19549 -0.23081 0.19566 -0.25024 0.19462 -0.27174 C 0.19306 -0.30135 0.19653 -0.29025 0.19063 -0.30551 C 0.19028 -0.30782 0.19045 -0.31037 0.18941 -0.31245 C 0.18768 -0.31592 0.18264 -0.32147 0.18264 -0.32147 C 0.17847 -0.33997 0.18438 -0.31268 0.18004 -0.36217 C 0.179 -0.37466 0.17205 -0.38322 0.16545 -0.39062 C 0.16406 -0.39223 0.16302 -0.39501 0.16129 -0.39593 C 0.15799 -0.39755 0.15417 -0.39709 0.1507 -0.39778 C 0.14097 -0.39593 0.13108 -0.39501 0.12136 -0.39247 C 0.11563 -0.39108 0.10868 -0.37766 0.10538 -0.37304 C 0.10209 -0.36841 0.09809 -0.36518 0.09462 -0.36055 C 0.08924 -0.35338 0.08542 -0.34459 0.08004 -0.33742 C 0.07743 -0.32725 0.06997 -0.33049 0.06268 -0.32864 C 0.04983 -0.32147 0.03906 -0.30875 0.02535 -0.30551 C 0.02205 -0.30088 0.0184 -0.29695 0.01597 -0.29117 C 0.01146 -0.2803 0.01059 -0.26457 0.00278 -0.25741 C 0.00104 -0.24677 -0.00434 -0.23636 -0.00937 -0.22734 C -0.01059 -0.22179 -0.01285 -0.21971 -0.01458 -0.21485 " pathEditMode="relative" ptsTypes="ffffffffffffffffffffffffffff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8.69565E-7 C -0.00208 -0.00786 -0.00608 -0.00878 -0.01076 -0.01433 C -0.02344 -0.02913 -0.03889 -0.03862 -0.05347 -0.04972 C -0.05955 -0.05434 -0.06319 -0.05527 -0.07066 -0.05874 C -0.07344 -0.05989 -0.07882 -0.06221 -0.07882 -0.06221 C -0.08368 -0.06637 -0.08767 -0.06938 -0.0934 -0.07099 C -0.09705 -0.07631 -0.10069 -0.07516 -0.10538 -0.07816 C -0.1092 -0.08071 -0.11215 -0.0851 -0.11615 -0.08695 C -0.12361 -0.09065 -0.13177 -0.09065 -0.13872 -0.09597 C -0.15191 -0.10592 -0.16528 -0.1154 -0.17882 -0.12442 C -0.18594 -0.12927 -0.17951 -0.12719 -0.18802 -0.13135 C -0.19167 -0.13321 -0.1941 -0.13274 -0.1974 -0.13506 C -0.20816 -0.14246 -0.22031 -0.15217 -0.23212 -0.15633 C -0.24722 -0.16165 -0.26354 -0.16188 -0.27882 -0.1635 C -0.30191 -0.17067 -0.32483 -0.18038 -0.34809 -0.1864 C -0.36389 -0.19056 -0.38003 -0.19195 -0.39601 -0.19357 C -0.40573 -0.19588 -0.41545 -0.1975 -0.42535 -0.19888 C -0.45035 -0.21045 -0.47431 -0.19426 -0.4974 -0.1864 C -0.51076 -0.17483 -0.52135 -0.16073 -0.53073 -0.14384 C -0.53455 -0.12904 -0.5401 -0.1154 -0.54549 -0.10129 C -0.54635 -0.09597 -0.54688 -0.09042 -0.54809 -0.08533 C -0.54896 -0.08163 -0.55122 -0.07839 -0.55208 -0.07469 C -0.55469 -0.06406 -0.55868 -0.04255 -0.55868 -0.04255 C -0.56163 0.00301 -0.56944 0.04811 -0.56944 0.09413 C -0.56944 0.09667 -0.56875 0.08927 -0.56806 0.08696 C -0.56736 0.08511 -0.56649 0.08326 -0.56545 0.08164 C -0.56267 0.07702 -0.5592 0.07332 -0.55608 0.06915 C -0.55365 0.06592 -0.54948 0.05852 -0.54948 0.05852 " pathEditMode="relative" ptsTypes="fffffffffffffffffffffffffff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8.47364E-6 C 0.00296 -0.00741 0.00799 -0.01203 0.01077 -0.01943 C 0.01337 -0.02637 0.01337 -0.03354 0.01615 -0.04071 C 0.01945 -0.0606 0.02119 -0.08118 0.02414 -0.1013 C 0.0257 -0.1124 0.02553 -0.12304 0.03212 -0.13137 C 0.03768 -0.16397 0.0448 -0.19543 0.0481 -0.22896 C 0.05192 -0.3106 0.05001 -0.39316 0.06546 -0.47248 C 0.06233 -0.48798 0.04897 -0.49422 0.03872 -0.49908 C 0.03022 -0.49839 0.02171 -0.49862 0.01337 -0.49723 C 0.00973 -0.49654 0.00556 -0.49052 0.00278 -0.48844 C -0.00329 -0.48382 -0.00381 -0.48613 -0.00919 -0.48127 C -0.01649 -0.4748 -0.02222 -0.46532 -0.03055 -0.46185 C -0.04044 -0.44866 -0.03419 -0.45329 -0.05051 -0.45098 C -0.06284 -0.4408 -0.05728 -0.44358 -0.06666 -0.44034 C -0.07551 -0.42854 -0.08732 -0.42276 -0.09461 -0.40842 C -0.09565 -0.40657 -0.10485 -0.38391 -0.10659 -0.38183 C -0.10902 -0.37905 -0.11232 -0.37766 -0.11458 -0.37466 C -0.11857 -0.36934 -0.12291 -0.36448 -0.12656 -0.3587 C -0.13142 -0.35107 -0.13593 -0.34274 -0.14131 -0.33557 C -0.1493 -0.3247 -0.16145 -0.3106 -0.16666 -0.29649 C -0.17065 -0.28608 -0.17482 -0.26943 -0.17985 -0.25926 C -0.18159 -0.24769 -0.18263 -0.2396 -0.18385 -0.22734 C -0.18402 -0.2248 -0.18524 -0.22017 -0.18524 -0.22017 " pathEditMode="relative" ptsTypes="ffffffffffffffffffffff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93247E-6 C 0.00416 -0.01087 0.01128 -0.01758 0.01736 -0.0266 C 0.02934 -0.04418 0.04271 -0.06268 0.05347 -0.08164 C 0.07482 -0.1198 0.09027 -0.16397 0.1 -0.20953 C 0.10156 -0.22919 0.10312 -0.24746 0.09479 -0.26457 C 0.09392 -0.30782 0.09514 -0.35801 0.08941 -0.40148 C 0.0868 -0.42137 0.07934 -0.43964 0.07743 -0.45999 C 0.07517 -0.48405 0.07326 -0.52036 0.06007 -0.54001 C 0.02187 -0.59714 0.05781 -0.54163 0.02934 -0.57725 C 0.01336 -0.59714 0.0059 -0.61171 -0.01598 -0.6198 C -0.02848 -0.61795 -0.04098 -0.61772 -0.0533 -0.61448 C -0.07223 -0.60962 -0.08924 -0.57771 -0.104 -0.56314 C -0.10677 -0.55528 -0.11111 -0.54788 -0.11598 -0.54186 C -0.11771 -0.53354 -0.12066 -0.5266 -0.12518 -0.52036 C -0.12761 -0.51064 -0.13125 -0.50278 -0.13455 -0.49376 C -0.1375 -0.48613 -0.13698 -0.47688 -0.13993 -0.46901 C -0.14202 -0.46323 -0.14427 -0.45676 -0.14653 -0.45121 C -0.14809 -0.44751 -0.15191 -0.44057 -0.15191 -0.44057 C -0.15382 -0.42785 -0.16025 -0.42045 -0.16389 -0.40865 C -0.16598 -0.40195 -0.16545 -0.39778 -0.16927 -0.39246 C -0.17275 -0.37928 -0.17483 -0.35431 -0.18264 -0.34459 C -0.18403 -0.33858 -0.18386 -0.34112 -0.18386 -0.33742 " pathEditMode="relative" ptsTypes="fffffffffffffffffffffA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8" grpId="0" animBg="1"/>
      <p:bldP spid="6" grpId="0" animBg="1"/>
      <p:bldP spid="5" grpId="0" animBg="1"/>
      <p:bldP spid="4" grpId="0" animBg="1"/>
      <p:bldP spid="11" grpId="0" animBg="1"/>
      <p:bldP spid="18" grpId="0" animBg="1"/>
      <p:bldP spid="10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32656"/>
            <a:ext cx="74728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Pepa hodil míčkem 12 m. Katka o 5 m méně než Pepa.</a:t>
            </a:r>
          </a:p>
          <a:p>
            <a:pPr marL="457200" indent="-457200">
              <a:buAutoNum type="alphaLcParenR"/>
            </a:pPr>
            <a:r>
              <a:rPr lang="cs-CZ" sz="2400" b="1" dirty="0" smtClean="0"/>
              <a:t>Kája hodil o 3 m dál než Katka.</a:t>
            </a:r>
          </a:p>
          <a:p>
            <a:pPr marL="457200" indent="-457200">
              <a:buAutoNum type="alphaLcParenR"/>
            </a:pPr>
            <a:r>
              <a:rPr lang="cs-CZ" sz="2400" b="1" dirty="0" smtClean="0"/>
              <a:t>Jeho malá sestřička  </a:t>
            </a:r>
            <a:r>
              <a:rPr lang="cs-CZ" sz="2400" b="1" dirty="0" err="1" smtClean="0"/>
              <a:t>Páťa</a:t>
            </a:r>
            <a:r>
              <a:rPr lang="cs-CZ" sz="2400" b="1" dirty="0" smtClean="0"/>
              <a:t> hodila o 7 m méně než Kája.</a:t>
            </a:r>
            <a:endParaRPr lang="cs-CZ" sz="2400" b="1" dirty="0"/>
          </a:p>
        </p:txBody>
      </p:sp>
      <p:graphicFrame>
        <p:nvGraphicFramePr>
          <p:cNvPr id="3" name="Graf 2"/>
          <p:cNvGraphicFramePr/>
          <p:nvPr>
            <p:extLst>
              <p:ext uri="{D42A27DB-BD31-4B8C-83A1-F6EECF244321}">
                <p14:modId xmlns:p14="http://schemas.microsoft.com/office/powerpoint/2010/main" xmlns="" val="2565414563"/>
              </p:ext>
            </p:extLst>
          </p:nvPr>
        </p:nvGraphicFramePr>
        <p:xfrm>
          <a:off x="611560" y="2420888"/>
          <a:ext cx="5928320" cy="36881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686681" y="4363716"/>
            <a:ext cx="1095172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12 – 5 =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4797152"/>
            <a:ext cx="1148071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7 + 3 = </a:t>
            </a:r>
            <a:r>
              <a:rPr lang="cs-CZ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86681" y="5207190"/>
            <a:ext cx="1095172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10 – 7 =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3943830"/>
            <a:ext cx="418704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4" y="1700808"/>
            <a:ext cx="3314818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Kolik metrů každý hodil?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728881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80728"/>
            <a:ext cx="3674339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Co můžeme měřit metrem?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132856"/>
            <a:ext cx="835742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mouku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2317522"/>
            <a:ext cx="1020921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provázek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204864"/>
            <a:ext cx="930511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koberec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2317522"/>
            <a:ext cx="755591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mléko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3501008"/>
            <a:ext cx="588623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cukr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3501008"/>
            <a:ext cx="558166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plot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1963" y="3501008"/>
            <a:ext cx="445635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čaj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34559" y="3501008"/>
            <a:ext cx="1216487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výšku stolu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87831" y="3501008"/>
            <a:ext cx="696024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kládu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4437112"/>
            <a:ext cx="1325171" cy="369332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šířku obrazu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83504" y="5517232"/>
            <a:ext cx="989374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16172" y="5499296"/>
            <a:ext cx="1367682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208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087 0.05088 0.00122 0.10685 -0.00538 0.15796 C -0.0059 0.23867 -0.00937 0.3328 -0.00937 0.41744 " pathEditMode="relative" ptsTypes="ff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57262E-7 C 0.00781 0.0037 0.00538 0.01017 0.0092 0.01781 C 0.01823 0.03654 0.03142 0.05365 0.04531 0.06568 C 0.04878 0.07262 0.05851 0.08626 0.06389 0.0888 C 0.06979 0.10199 0.07743 0.1191 0.08524 0.12974 C 0.08715 0.13714 0.09114 0.14107 0.09462 0.14731 C 0.09687 0.15148 0.10399 0.16767 0.10798 0.16882 C 0.1151 0.1709 0.11163 0.16975 0.11858 0.17229 C 0.12205 0.17669 0.12483 0.17923 0.12934 0.18108 C 0.13264 0.18571 0.13455 0.19172 0.13854 0.19542 C 0.14358 0.20004 0.14861 0.20236 0.1533 0.20791 C 0.16476 0.22132 0.17569 0.23335 0.18802 0.24514 C 0.20729 0.26364 0.22604 0.28214 0.24531 0.30018 C 0.24861 0.30342 0.25121 0.30781 0.25469 0.31082 C 0.26024 0.31545 0.26719 0.31822 0.27326 0.32146 C 0.30364 0.33811 0.33368 0.35592 0.36667 0.35869 C 0.38368 0.36262 0.39635 0.36609 0.41458 0.36771 C 0.42517 0.37188 0.43229 0.37303 0.44392 0.37303 " pathEditMode="relative" ptsTypes="fffffffffffffffff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55319E-6 C 0.00156 0.01873 0.00087 0.0562 0.01076 0.06938 C 0.01493 0.08649 0.02326 0.09898 0.02812 0.1154 C 0.04271 0.1642 0.05382 0.21415 0.06406 0.26457 C 0.06771 0.28215 0.07118 0.29995 0.07344 0.31799 C 0.07673 0.34436 0.0776 0.36933 0.08802 0.39246 C 0.08854 0.39547 0.08854 0.3987 0.08941 0.40148 C 0.08993 0.40356 0.09149 0.40472 0.09201 0.4068 C 0.09496 0.41975 0.09444 0.42599 0.09878 0.43686 C 0.09982 0.45051 0.10069 0.46438 0.10278 0.4778 C 0.10226 0.49144 0.1026 0.50509 0.10139 0.51873 C 0.1 0.53515 0.06666 0.53284 0.06666 0.53284 C 0.06215 0.53492 0.06267 0.53284 0.06267 0.53654 " pathEditMode="relative" ptsTypes="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1.14709E-6 C -0.00659 0.00254 -0.0111 0.00948 -0.01735 0.01226 C -0.02864 0.01734 -0.03957 0.02821 -0.0493 0.03723 C -0.05537 0.04278 -0.06353 0.04371 -0.06944 0.04972 C -0.08055 0.06082 -0.09391 0.07562 -0.10676 0.08164 C -0.11579 0.09991 -0.11874 0.12165 -0.12412 0.142 C -0.12586 0.15726 -0.13055 0.17021 -0.13471 0.18455 C -0.13871 0.19819 -0.13489 0.19195 -0.1401 0.19889 C -0.14183 0.20583 -0.14478 0.2093 -0.14808 0.21485 C -0.15676 0.22918 -0.16857 0.25139 -0.18402 0.25208 C -0.2085 0.25324 -0.23298 0.25324 -0.25746 0.25393 C -0.26301 0.25763 -0.26909 0.25948 -0.27464 0.26272 C -0.28576 0.26919 -0.29669 0.27659 -0.30798 0.28238 C -0.33037 0.29371 -0.35485 0.29856 -0.37742 0.30897 C -0.38072 0.31244 -0.38471 0.31429 -0.38801 0.31776 C -0.39148 0.32146 -0.39357 0.32724 -0.39739 0.33025 C -0.40468 0.33603 -0.41249 0.34297 -0.41996 0.34806 C -0.43593 0.35893 -0.45468 0.36216 -0.47065 0.3728 C -0.47742 0.3772 -0.48489 0.3839 -0.49201 0.38714 C -0.49808 0.39477 -0.496 0.40287 -0.50398 0.41027 C -0.50589 0.41767 -0.50694 0.41582 -0.51076 0.42091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1.57262E-7 C 0.00312 0.0673 0.00538 0.13506 0.00538 0.20236 " pathEditMode="relative" ptsTypes="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1.00833E-6 C 0.01893 0.00255 0.03351 0.0081 0.0507 0.01943 C 0.0599 0.02544 0.06771 0.03562 0.07726 0.04094 C 0.08906 0.04764 0.10104 0.05134 0.11198 0.06036 C 0.125 0.071 0.13334 0.08835 0.14931 0.09228 C 0.16198 0.10107 0.17639 0.09945 0.19063 0.1013 C 0.19809 0.11101 0.20851 0.12003 0.21858 0.12419 C 0.22709 0.13113 0.23629 0.13483 0.24271 0.1457 C 0.25695 0.16975 0.27066 0.20097 0.29202 0.21485 C 0.29809 0.22364 0.30747 0.22734 0.31597 0.23081 C 0.31945 0.23405 0.32222 0.23775 0.32535 0.24145 " pathEditMode="relative" ptsTypes="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57262E-7 C -0.00087 0.00023 -0.00972 0.00185 -0.01198 0.00347 C -0.02309 0.0118 -0.01163 0.00671 -0.02275 0.01064 C -0.02986 0.01688 -0.0342 0.02544 -0.04271 0.02845 C -0.04497 0.03677 -0.05174 0.04279 -0.05608 0.04972 C -0.05712 0.05134 -0.05712 0.05458 -0.05868 0.05504 C -0.06424 0.05712 -0.07031 0.0562 -0.07604 0.05689 C -0.08646 0.06013 -0.10868 0.07424 -0.11736 0.08349 C -0.13212 0.09945 -0.11545 0.08441 -0.12674 0.09413 C -0.13073 0.10292 -0.13629 0.11101 -0.13872 0.12072 C -0.14132 0.1309 -0.14323 0.13969 -0.1467 0.14917 C -0.15156 0.18039 -0.15434 0.21207 -0.15868 0.24329 C -0.16042 0.25509 -0.16094 0.27891 -0.16806 0.2877 C -0.17049 0.30527 -0.17587 0.32123 -0.18542 0.33395 C -0.18716 0.34366 -0.19097 0.34436 -0.19601 0.35176 C -0.20347 0.36263 -0.21181 0.37558 -0.22275 0.37997 C -0.23316 0.38969 -0.24549 0.39385 -0.25608 0.4031 C -0.26875 0.40194 -0.27257 0.40379 -0.28143 0.39616 C -0.28177 0.39246 -0.28264 0.38529 -0.28264 0.38529 " pathEditMode="relative" ptsTypes="ffffffffffffffffff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80019E-6 C -0.00104 0.01643 -0.00156 0.02198 -0.00417 0.03562 C -0.00538 0.05343 -0.00764 0.07193 -0.01215 0.08881 C -0.01319 0.09783 -0.01476 0.10639 -0.01615 0.11541 C -0.01667 0.16143 -0.01181 0.2359 -0.02135 0.2877 C -0.02361 0.29973 -0.02899 0.31199 -0.03212 0.32332 C -0.03611 0.33742 -0.03767 0.35246 -0.04271 0.36587 C -0.04392 0.37327 -0.04479 0.38553 -0.05208 0.38553 " pathEditMode="relative" ptsTypes="fffffff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8.32562E-7 C 0.02691 0.00948 0.03802 0.03007 0.05868 0.05342 C 0.07778 0.07516 0.0875 0.08649 0.09861 0.11725 C 0.10104 0.13344 0.10504 0.14986 0.10938 0.16536 C 0.10885 0.18201 0.1099 0.19866 0.10799 0.21508 C 0.10747 0.2204 0.09427 0.24376 0.09201 0.24861 C 0.0875 0.25856 0.08698 0.26966 0.07865 0.27544 " pathEditMode="relative" ptsTypes="ffffff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-3.26549E-6 C 0.00104 0.01133 0.0026 0.02128 0.00538 0.03192 C 0.00572 0.03608 0.0059 0.04024 0.00659 0.04441 C 0.00729 0.04811 0.00937 0.05504 0.00937 0.05504 C 0.01058 0.06545 0.01301 0.07239 0.01857 0.07979 C 0.01909 0.08164 0.01892 0.08395 0.01996 0.08534 C 0.021 0.08673 0.02274 0.08603 0.02395 0.08696 C 0.02899 0.09089 0.03454 0.09945 0.03871 0.10477 C 0.04444 0.11217 0.04982 0.12188 0.05329 0.13136 C 0.05572 0.13807 0.05555 0.14038 0.06128 0.14385 C 0.06527 0.14616 0.08194 0.14732 0.08263 0.14732 C 0.08749 0.15426 0.08263 0.14871 0.09062 0.15264 C 0.09253 0.15356 0.096 0.15634 0.096 0.15634 " pathEditMode="relative" ptsTypes="ffffffffffff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2531203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444</TotalTime>
  <Words>357</Words>
  <Application>Microsoft Office PowerPoint</Application>
  <PresentationFormat>Předvádění na obrazovce (4:3)</PresentationFormat>
  <Paragraphs>96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50</cp:revision>
  <dcterms:created xsi:type="dcterms:W3CDTF">2012-07-25T08:52:23Z</dcterms:created>
  <dcterms:modified xsi:type="dcterms:W3CDTF">2014-10-20T12:34:23Z</dcterms:modified>
</cp:coreProperties>
</file>