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60" r:id="rId4"/>
    <p:sldId id="266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VY_32_INOVACE_12_Části </a:t>
          </a:r>
          <a:r>
            <a:rPr lang="cs-CZ" dirty="0" smtClean="0"/>
            <a:t>obličeje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Části obličeje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VY_32_INOVACE_12_Části </a:t>
          </a:r>
          <a:r>
            <a:rPr lang="cs-CZ" sz="1800" kern="1200" dirty="0" smtClean="0"/>
            <a:t>obličeje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Části obličeje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050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spojují slova se správným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64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doplňují správná slova pod obrázky. Sloupeček vpravo slouží k ověření správnosti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5595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559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5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5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69340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vpisování textu k odpovídajícím </a:t>
            </a:r>
            <a:r>
              <a:rPr lang="cs-CZ" sz="2800" dirty="0" smtClean="0"/>
              <a:t>obrázkům, připojování slov k odpovídajícím obrázkům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57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ČÁSTI OBLIČEJE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r">
              <a:buNone/>
            </a:pPr>
            <a:r>
              <a:rPr lang="cs-CZ" dirty="0" smtClean="0"/>
              <a:t>hlava</a:t>
            </a:r>
          </a:p>
          <a:p>
            <a:pPr marL="0" indent="0" algn="r">
              <a:buNone/>
            </a:pPr>
            <a:r>
              <a:rPr lang="cs-CZ" dirty="0" smtClean="0"/>
              <a:t>obličej</a:t>
            </a:r>
          </a:p>
          <a:p>
            <a:pPr marL="0" indent="0" algn="r">
              <a:buNone/>
            </a:pPr>
            <a:r>
              <a:rPr lang="cs-CZ" dirty="0" smtClean="0"/>
              <a:t>vlasy</a:t>
            </a:r>
          </a:p>
          <a:p>
            <a:pPr marL="0" indent="0" algn="r">
              <a:buNone/>
            </a:pPr>
            <a:r>
              <a:rPr lang="cs-CZ" dirty="0" smtClean="0"/>
              <a:t>nos</a:t>
            </a:r>
          </a:p>
          <a:p>
            <a:pPr marL="0" indent="0" algn="r">
              <a:buNone/>
            </a:pPr>
            <a:r>
              <a:rPr lang="cs-CZ" dirty="0" smtClean="0"/>
              <a:t>ústa</a:t>
            </a:r>
          </a:p>
          <a:p>
            <a:pPr marL="0" indent="0" algn="r">
              <a:buNone/>
            </a:pPr>
            <a:r>
              <a:rPr lang="cs-CZ" dirty="0" smtClean="0"/>
              <a:t>oko</a:t>
            </a:r>
          </a:p>
          <a:p>
            <a:pPr marL="0" indent="0" algn="r">
              <a:buNone/>
            </a:pPr>
            <a:r>
              <a:rPr lang="cs-CZ" dirty="0" smtClean="0"/>
              <a:t>oči</a:t>
            </a:r>
          </a:p>
          <a:p>
            <a:pPr marL="0" indent="0" algn="r">
              <a:buNone/>
            </a:pPr>
            <a:r>
              <a:rPr lang="cs-CZ" dirty="0" smtClean="0"/>
              <a:t>ucho</a:t>
            </a:r>
          </a:p>
          <a:p>
            <a:pPr marL="0" indent="0" algn="r">
              <a:buNone/>
            </a:pPr>
            <a:r>
              <a:rPr lang="cs-CZ" dirty="0" smtClean="0"/>
              <a:t>uši</a:t>
            </a:r>
          </a:p>
          <a:p>
            <a:pPr marL="0" indent="0" algn="r">
              <a:buNone/>
            </a:pPr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head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face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hair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nose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mouth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eye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eyes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ear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ears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neck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81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Připoj k obrázku správné slovo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O5OWQL3P\MC9002381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1821351" cy="82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2381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772" y="5484455"/>
            <a:ext cx="1656184" cy="104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MMHF5AC4\MC900028142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096" y="2895177"/>
            <a:ext cx="1596373" cy="169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VA2H4KKW\MC900238192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43377"/>
            <a:ext cx="1068232" cy="163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15644" y="3607280"/>
            <a:ext cx="1159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mouth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4141128" y="1853456"/>
            <a:ext cx="7260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eye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17040" y="2780928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nose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28448" y="4326399"/>
            <a:ext cx="659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ear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" name="Picture 2" descr="C:\Users\ProchazkovaE\AppData\Local\Microsoft\Windows\Temporary Internet Files\Content.IE5\VA2H4KKW\MP900430988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5" t="-51855" r="-925" b="59695"/>
          <a:stretch/>
        </p:blipFill>
        <p:spPr bwMode="auto">
          <a:xfrm>
            <a:off x="5626988" y="-160622"/>
            <a:ext cx="3279927" cy="290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TLWFA20Q\MC9002389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899" y="3183359"/>
            <a:ext cx="1271930" cy="176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4115038" y="5984468"/>
            <a:ext cx="752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hair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36095" y="5038911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head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91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/>
      <p:bldP spid="11" grpId="0"/>
      <p:bldP spid="1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Části obličeje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TN3PGN12\MC9002381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423" y="4540891"/>
            <a:ext cx="1588883" cy="72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VA2H4KKW\MC9002381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63" y="4443902"/>
            <a:ext cx="1445537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LWFA20Q\MC9002381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913" y="1706288"/>
            <a:ext cx="938038" cy="143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JV14C8I\MC9004405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9435" y="131542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MMHF5AC4\MC9004406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064" y="398787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77873" y="3566057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4804" y="3573016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9076" y="3435898"/>
            <a:ext cx="152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6399" y="5834945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93813" y="5834945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26008" y="6211332"/>
            <a:ext cx="1906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O5OWQL3P\MP9004265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09" y="1309797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45682" y="1768155"/>
            <a:ext cx="809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head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68792" y="2388287"/>
            <a:ext cx="626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eye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35216" y="3084128"/>
            <a:ext cx="1018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mouth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004206" y="4540891"/>
            <a:ext cx="671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hair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04206" y="5358302"/>
            <a:ext cx="704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face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43607" y="3753381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ear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00633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  <p:bldP spid="15" grpId="0"/>
      <p:bldP spid="16" grpId="0"/>
      <p:bldP spid="3" grpId="0"/>
      <p:bldP spid="4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Části obličeje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TN3PGN12\MC9002381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423" y="4540891"/>
            <a:ext cx="1588883" cy="72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VA2H4KKW\MC9002381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63" y="4443902"/>
            <a:ext cx="1445537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LWFA20Q\MC9002381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913" y="1706288"/>
            <a:ext cx="938038" cy="143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JV14C8I\MC9004405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9435" y="131542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MMHF5AC4\MC9004406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064" y="398787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7199" y="3343565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ear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29224" y="3343565"/>
            <a:ext cx="1014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head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44787" y="3212442"/>
            <a:ext cx="773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 face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4975" y="5604112"/>
            <a:ext cx="626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eye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29224" y="5614112"/>
            <a:ext cx="1087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mouth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61007" y="5973444"/>
            <a:ext cx="740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hair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7873" y="3566057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4804" y="3573016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9076" y="3435898"/>
            <a:ext cx="152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6399" y="5834945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93813" y="5834945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26008" y="6211332"/>
            <a:ext cx="1906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O5OWQL3P\MP9004265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09" y="1309797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45682" y="1768155"/>
            <a:ext cx="809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head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68792" y="2388287"/>
            <a:ext cx="626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eye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35216" y="3084128"/>
            <a:ext cx="1018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mouth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004206" y="4540891"/>
            <a:ext cx="671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hair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04206" y="5358302"/>
            <a:ext cx="704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face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43607" y="3753381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ear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5697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204</Words>
  <Application>Microsoft Office PowerPoint</Application>
  <PresentationFormat>Předvádění na obrazovce (4:3)</PresentationFormat>
  <Paragraphs>82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ČÁSTI OBLIČEJE</vt:lpstr>
      <vt:lpstr>Připoj k obrázku správné slovo</vt:lpstr>
      <vt:lpstr>Části obličeje</vt:lpstr>
      <vt:lpstr>Části obličeje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36</cp:revision>
  <dcterms:created xsi:type="dcterms:W3CDTF">2011-08-21T15:31:45Z</dcterms:created>
  <dcterms:modified xsi:type="dcterms:W3CDTF">2011-11-26T21:41:31Z</dcterms:modified>
</cp:coreProperties>
</file>