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65" r:id="rId3"/>
    <p:sldId id="261" r:id="rId4"/>
    <p:sldId id="257" r:id="rId5"/>
    <p:sldId id="258" r:id="rId6"/>
    <p:sldId id="259" r:id="rId7"/>
    <p:sldId id="260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27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VY_32_INOVACE_M2_06_Počítání do sta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Jiří Burda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Počítání do sta, porovnávání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ScaleX="100000" custLinFactNeighborX="-1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8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B22CA6B-5E08-456C-B0DD-EA27CDE874EF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3524022-AE5E-4001-9327-5A125DE5B66A}" type="presOf" srcId="{757F3AB3-0718-4624-B441-E567A8F0AB56}" destId="{333A1088-737F-45CB-B68E-254E46348037}" srcOrd="0" destOrd="0" presId="urn:microsoft.com/office/officeart/2005/8/layout/target3"/>
    <dgm:cxn modelId="{CD22BAEF-98DA-47EA-8403-4847235137A1}" type="presOf" srcId="{4C35D32F-0EAB-4CD7-82EE-45574DC2A586}" destId="{8BEBB6EC-1DAA-4CAC-8A25-BC0FCBD5DBD5}" srcOrd="0" destOrd="0" presId="urn:microsoft.com/office/officeart/2005/8/layout/target3"/>
    <dgm:cxn modelId="{466D6E33-2424-4420-AFA2-1D631F130384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C31605E-1CB9-4C7F-9F2C-7618700E8917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2B86D1B-94BA-4697-8100-502703A114A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E6686D1-1D80-4CD4-8AFD-5CAC24FD4B5A}" type="presOf" srcId="{B651F6E3-6281-48DB-9319-2AEAFDAE7572}" destId="{6BB5E863-4638-4E1D-BFDE-399D028AC4ED}" srcOrd="1" destOrd="0" presId="urn:microsoft.com/office/officeart/2005/8/layout/target3"/>
    <dgm:cxn modelId="{0299342D-BEEA-4811-A43C-C95E3ED7346F}" type="presOf" srcId="{4C35D32F-0EAB-4CD7-82EE-45574DC2A586}" destId="{890E4F0B-2866-4A3F-A3C7-2A14B1797930}" srcOrd="1" destOrd="0" presId="urn:microsoft.com/office/officeart/2005/8/layout/target3"/>
    <dgm:cxn modelId="{DA316542-56B7-4E47-BF8D-4AA1096A123A}" type="presOf" srcId="{D1B46980-6531-4606-95E6-44980827E919}" destId="{6140AFEC-043D-4C43-A2F9-D0F5331DF3A3}" srcOrd="0" destOrd="0" presId="urn:microsoft.com/office/officeart/2005/8/layout/target3"/>
    <dgm:cxn modelId="{D9456653-1577-4277-B5E2-E8D1D7732C2B}" type="presOf" srcId="{D1D4F407-5343-4D3F-B5B9-D407B03CAEB4}" destId="{D005CE8C-CC26-4C3E-AC11-E15060ECD759}" srcOrd="0" destOrd="0" presId="urn:microsoft.com/office/officeart/2005/8/layout/target3"/>
    <dgm:cxn modelId="{61C21FDD-E9C1-420B-9A3F-972D8191C568}" type="presOf" srcId="{D1B46980-6531-4606-95E6-44980827E919}" destId="{2BE915AB-18AA-4053-B92C-3BFC9ED204BB}" srcOrd="1" destOrd="0" presId="urn:microsoft.com/office/officeart/2005/8/layout/target3"/>
    <dgm:cxn modelId="{564F467E-4FD2-4481-8525-85042309B8A2}" type="presParOf" srcId="{333A1088-737F-45CB-B68E-254E46348037}" destId="{F5ABB229-8D3B-4694-996A-96F23CF14429}" srcOrd="0" destOrd="0" presId="urn:microsoft.com/office/officeart/2005/8/layout/target3"/>
    <dgm:cxn modelId="{2EDE9343-B42E-4589-A9E3-EC7677E476A0}" type="presParOf" srcId="{333A1088-737F-45CB-B68E-254E46348037}" destId="{F41139FD-01EE-4571-8B17-4FB00FC51163}" srcOrd="1" destOrd="0" presId="urn:microsoft.com/office/officeart/2005/8/layout/target3"/>
    <dgm:cxn modelId="{416ADB5E-96D2-4C19-BFDF-432956009A3C}" type="presParOf" srcId="{333A1088-737F-45CB-B68E-254E46348037}" destId="{D005CE8C-CC26-4C3E-AC11-E15060ECD759}" srcOrd="2" destOrd="0" presId="urn:microsoft.com/office/officeart/2005/8/layout/target3"/>
    <dgm:cxn modelId="{42EAC9F4-4E71-4488-8497-75A2271D6068}" type="presParOf" srcId="{333A1088-737F-45CB-B68E-254E46348037}" destId="{2C702D82-9B77-49B7-9568-BB8EB47C3372}" srcOrd="3" destOrd="0" presId="urn:microsoft.com/office/officeart/2005/8/layout/target3"/>
    <dgm:cxn modelId="{689FAFEF-93D5-4574-B22E-5C6A6DF1721E}" type="presParOf" srcId="{333A1088-737F-45CB-B68E-254E46348037}" destId="{A52A0455-90FF-4808-ABD0-F02540D31D5A}" srcOrd="4" destOrd="0" presId="urn:microsoft.com/office/officeart/2005/8/layout/target3"/>
    <dgm:cxn modelId="{0267F217-4B76-4C09-8F26-8DA6EA669EE8}" type="presParOf" srcId="{333A1088-737F-45CB-B68E-254E46348037}" destId="{6140AFEC-043D-4C43-A2F9-D0F5331DF3A3}" srcOrd="5" destOrd="0" presId="urn:microsoft.com/office/officeart/2005/8/layout/target3"/>
    <dgm:cxn modelId="{0A601537-0895-4B0C-BF65-27F0131EC75B}" type="presParOf" srcId="{333A1088-737F-45CB-B68E-254E46348037}" destId="{9358AC05-5D7D-4327-9F80-1AD486AEA664}" srcOrd="6" destOrd="0" presId="urn:microsoft.com/office/officeart/2005/8/layout/target3"/>
    <dgm:cxn modelId="{AB78EB1A-8550-41A3-A22D-E84FBE5F3E21}" type="presParOf" srcId="{333A1088-737F-45CB-B68E-254E46348037}" destId="{313FC574-E1CD-4FB4-B054-0B805CE0447D}" srcOrd="7" destOrd="0" presId="urn:microsoft.com/office/officeart/2005/8/layout/target3"/>
    <dgm:cxn modelId="{A6B41C3A-EAD2-426F-93A2-886E6FF1C1DA}" type="presParOf" srcId="{333A1088-737F-45CB-B68E-254E46348037}" destId="{619D679B-A015-4ECF-8348-D1034C574F40}" srcOrd="8" destOrd="0" presId="urn:microsoft.com/office/officeart/2005/8/layout/target3"/>
    <dgm:cxn modelId="{ACAD36E0-0BD0-479A-B0D6-B25DE65858D0}" type="presParOf" srcId="{333A1088-737F-45CB-B68E-254E46348037}" destId="{322283A8-4A27-4CDA-BAE3-F381106A9174}" srcOrd="9" destOrd="0" presId="urn:microsoft.com/office/officeart/2005/8/layout/target3"/>
    <dgm:cxn modelId="{93CFDB62-7A1D-44A0-B135-07DF8D5DA636}" type="presParOf" srcId="{333A1088-737F-45CB-B68E-254E46348037}" destId="{FFC9F71D-1B4F-4AD9-A4A6-86ADEFC8AF5C}" srcOrd="10" destOrd="0" presId="urn:microsoft.com/office/officeart/2005/8/layout/target3"/>
    <dgm:cxn modelId="{5AC842CC-130C-46C5-919A-F69862EDCD72}" type="presParOf" srcId="{333A1088-737F-45CB-B68E-254E46348037}" destId="{25B08C86-7E15-44DC-BE7F-FFB55DD49D12}" srcOrd="11" destOrd="0" presId="urn:microsoft.com/office/officeart/2005/8/layout/target3"/>
    <dgm:cxn modelId="{B588245D-384D-4302-B7E2-739B0542CB96}" type="presParOf" srcId="{333A1088-737F-45CB-B68E-254E46348037}" destId="{76644BE8-9D7C-4C09-B250-3D10AF48CBB7}" srcOrd="12" destOrd="0" presId="urn:microsoft.com/office/officeart/2005/8/layout/target3"/>
    <dgm:cxn modelId="{871FABEB-1C5C-4006-9B38-9B100DD02A84}" type="presParOf" srcId="{333A1088-737F-45CB-B68E-254E46348037}" destId="{EE85B701-7295-41C0-BA7A-34D3756A2AE6}" srcOrd="13" destOrd="0" presId="urn:microsoft.com/office/officeart/2005/8/layout/target3"/>
    <dgm:cxn modelId="{04D0D525-3539-4BF1-AAC5-06DAE2543809}" type="presParOf" srcId="{333A1088-737F-45CB-B68E-254E46348037}" destId="{8BEBB6EC-1DAA-4CAC-8A25-BC0FCBD5DBD5}" srcOrd="14" destOrd="0" presId="urn:microsoft.com/office/officeart/2005/8/layout/target3"/>
    <dgm:cxn modelId="{90A42968-4837-4541-A111-CA8982325A85}" type="presParOf" srcId="{333A1088-737F-45CB-B68E-254E46348037}" destId="{AED2198E-93D5-4001-81B4-73124B309672}" srcOrd="15" destOrd="0" presId="urn:microsoft.com/office/officeart/2005/8/layout/target3"/>
    <dgm:cxn modelId="{4F979DF6-28F1-4F2C-B43A-ED0526261395}" type="presParOf" srcId="{333A1088-737F-45CB-B68E-254E46348037}" destId="{2BE915AB-18AA-4053-B92C-3BFC9ED204BB}" srcOrd="16" destOrd="0" presId="urn:microsoft.com/office/officeart/2005/8/layout/target3"/>
    <dgm:cxn modelId="{CCC88905-CADB-4B6D-A1DC-2F10DE3BC675}" type="presParOf" srcId="{333A1088-737F-45CB-B68E-254E46348037}" destId="{6BB5E863-4638-4E1D-BFDE-399D028AC4ED}" srcOrd="17" destOrd="0" presId="urn:microsoft.com/office/officeart/2005/8/layout/target3"/>
    <dgm:cxn modelId="{5C6FA3EF-3D84-4BF5-9D1E-83FCFD535D5D}" type="presParOf" srcId="{333A1088-737F-45CB-B68E-254E46348037}" destId="{5A5FFA88-C948-4069-8E93-59FA12366E83}" srcOrd="18" destOrd="0" presId="urn:microsoft.com/office/officeart/2005/8/layout/target3"/>
    <dgm:cxn modelId="{8546A6D8-9836-43B9-9E17-0389B4C1C1E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006A92-8CCF-43B3-8B2F-2E39E3CC0D93}" type="doc">
      <dgm:prSet loTypeId="urn:microsoft.com/office/officeart/2008/layout/VerticalAccent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39976B9F-7285-44F7-816D-0A511DA29C10}">
      <dgm:prSet phldrT="[Text]"/>
      <dgm:spPr/>
      <dgm:t>
        <a:bodyPr/>
        <a:lstStyle/>
        <a:p>
          <a:r>
            <a:rPr lang="cs-CZ" dirty="0" smtClean="0"/>
            <a:t>Počítání do sta</a:t>
          </a:r>
          <a:endParaRPr lang="cs-CZ" dirty="0"/>
        </a:p>
      </dgm:t>
    </dgm:pt>
    <dgm:pt modelId="{0235E031-12C2-4040-B927-CEB94CC7E6A3}" type="parTrans" cxnId="{B5D13147-76FE-4E55-A102-5DCD80C07E95}">
      <dgm:prSet/>
      <dgm:spPr/>
      <dgm:t>
        <a:bodyPr/>
        <a:lstStyle/>
        <a:p>
          <a:endParaRPr lang="cs-CZ"/>
        </a:p>
      </dgm:t>
    </dgm:pt>
    <dgm:pt modelId="{2AC90C7E-8C89-4A9C-98E3-456BB63BCF6F}" type="sibTrans" cxnId="{B5D13147-76FE-4E55-A102-5DCD80C07E95}">
      <dgm:prSet/>
      <dgm:spPr/>
      <dgm:t>
        <a:bodyPr/>
        <a:lstStyle/>
        <a:p>
          <a:endParaRPr lang="cs-CZ"/>
        </a:p>
      </dgm:t>
    </dgm:pt>
    <dgm:pt modelId="{B2733D3B-4428-49F2-BDCC-3D8A2906DFEE}">
      <dgm:prSet phldrT="[Text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cs-CZ" dirty="0" smtClean="0"/>
            <a:t>Doplňování  chybějících  čísel</a:t>
          </a:r>
          <a:endParaRPr lang="cs-CZ" dirty="0"/>
        </a:p>
      </dgm:t>
    </dgm:pt>
    <dgm:pt modelId="{A327316B-DAE6-42BB-B9A5-80F92A5687C5}" type="parTrans" cxnId="{0E0405C4-DA97-4CAF-B0D8-AAA40E242DC6}">
      <dgm:prSet/>
      <dgm:spPr/>
      <dgm:t>
        <a:bodyPr/>
        <a:lstStyle/>
        <a:p>
          <a:endParaRPr lang="cs-CZ"/>
        </a:p>
      </dgm:t>
    </dgm:pt>
    <dgm:pt modelId="{1930B1A8-5FB8-4235-884A-7ED319E4AF85}" type="sibTrans" cxnId="{0E0405C4-DA97-4CAF-B0D8-AAA40E242DC6}">
      <dgm:prSet/>
      <dgm:spPr/>
      <dgm:t>
        <a:bodyPr/>
        <a:lstStyle/>
        <a:p>
          <a:endParaRPr lang="cs-CZ"/>
        </a:p>
      </dgm:t>
    </dgm:pt>
    <dgm:pt modelId="{0F9A1879-2FCE-406D-BA24-5033EAB04C66}">
      <dgm:prSet phldrT="[Text]"/>
      <dgm:spPr/>
      <dgm:t>
        <a:bodyPr/>
        <a:lstStyle/>
        <a:p>
          <a:r>
            <a:rPr lang="cs-CZ" dirty="0" smtClean="0"/>
            <a:t>Tři čísla v řadě</a:t>
          </a:r>
          <a:endParaRPr lang="cs-CZ" dirty="0"/>
        </a:p>
      </dgm:t>
    </dgm:pt>
    <dgm:pt modelId="{7A3F303F-716F-4AA0-97C2-5C61FD2026C1}" type="parTrans" cxnId="{5BA513A5-C142-4A14-8E07-254E49EE9AED}">
      <dgm:prSet/>
      <dgm:spPr/>
      <dgm:t>
        <a:bodyPr/>
        <a:lstStyle/>
        <a:p>
          <a:endParaRPr lang="cs-CZ"/>
        </a:p>
      </dgm:t>
    </dgm:pt>
    <dgm:pt modelId="{B6D4FE58-225A-4633-A040-C11234845000}" type="sibTrans" cxnId="{5BA513A5-C142-4A14-8E07-254E49EE9AED}">
      <dgm:prSet/>
      <dgm:spPr/>
      <dgm:t>
        <a:bodyPr/>
        <a:lstStyle/>
        <a:p>
          <a:endParaRPr lang="cs-CZ"/>
        </a:p>
      </dgm:t>
    </dgm:pt>
    <dgm:pt modelId="{3797C416-96A6-4732-BE5D-DEDA41FC179E}">
      <dgm:prSet phldrT="[Text]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cs-CZ" dirty="0" smtClean="0"/>
            <a:t>Číslo hned před a hned za</a:t>
          </a:r>
          <a:endParaRPr lang="cs-CZ" dirty="0"/>
        </a:p>
      </dgm:t>
    </dgm:pt>
    <dgm:pt modelId="{45F7FA9D-6662-4EE3-B850-303612B8B931}" type="parTrans" cxnId="{59EB5AFC-FB2F-4BD3-9A04-F80774CED965}">
      <dgm:prSet/>
      <dgm:spPr/>
      <dgm:t>
        <a:bodyPr/>
        <a:lstStyle/>
        <a:p>
          <a:endParaRPr lang="cs-CZ"/>
        </a:p>
      </dgm:t>
    </dgm:pt>
    <dgm:pt modelId="{B83BC53A-E285-4E31-99FD-FD70A23BF1DA}" type="sibTrans" cxnId="{59EB5AFC-FB2F-4BD3-9A04-F80774CED965}">
      <dgm:prSet/>
      <dgm:spPr/>
      <dgm:t>
        <a:bodyPr/>
        <a:lstStyle/>
        <a:p>
          <a:endParaRPr lang="cs-CZ"/>
        </a:p>
      </dgm:t>
    </dgm:pt>
    <dgm:pt modelId="{9D8699FC-3808-4ED8-9FF6-8A0A58FDC4CA}">
      <dgm:prSet phldrT="[Text]"/>
      <dgm:spPr/>
      <dgm:t>
        <a:bodyPr/>
        <a:lstStyle/>
        <a:p>
          <a:r>
            <a:rPr lang="cs-CZ" dirty="0" smtClean="0"/>
            <a:t>Slovní úlohy </a:t>
          </a:r>
          <a:endParaRPr lang="cs-CZ" dirty="0"/>
        </a:p>
      </dgm:t>
    </dgm:pt>
    <dgm:pt modelId="{EF450C06-4ACA-44BF-9E67-0F13F3645073}" type="parTrans" cxnId="{5B6EAF98-552E-46A0-98D4-FAED4650A507}">
      <dgm:prSet/>
      <dgm:spPr/>
      <dgm:t>
        <a:bodyPr/>
        <a:lstStyle/>
        <a:p>
          <a:endParaRPr lang="cs-CZ"/>
        </a:p>
      </dgm:t>
    </dgm:pt>
    <dgm:pt modelId="{0FEC9904-A726-4B83-BF03-B786CF88E0B5}" type="sibTrans" cxnId="{5B6EAF98-552E-46A0-98D4-FAED4650A507}">
      <dgm:prSet/>
      <dgm:spPr/>
      <dgm:t>
        <a:bodyPr/>
        <a:lstStyle/>
        <a:p>
          <a:endParaRPr lang="cs-CZ"/>
        </a:p>
      </dgm:t>
    </dgm:pt>
    <dgm:pt modelId="{45D5BD4A-810E-4DBB-B699-F4F3544219F6}">
      <dgm:prSet phldrT="[Text]"/>
      <dgm:spPr>
        <a:solidFill>
          <a:srgbClr val="FFC000"/>
        </a:solidFill>
      </dgm:spPr>
      <dgm:t>
        <a:bodyPr/>
        <a:lstStyle/>
        <a:p>
          <a:r>
            <a:rPr lang="cs-CZ" dirty="0" smtClean="0"/>
            <a:t>Porovnáváme</a:t>
          </a:r>
          <a:endParaRPr lang="cs-CZ" dirty="0"/>
        </a:p>
      </dgm:t>
    </dgm:pt>
    <dgm:pt modelId="{9484A9C3-9FF0-41C0-AD83-AFB368AA9007}" type="parTrans" cxnId="{6D59B7B5-B1B5-4898-87A5-0E7BE231FE81}">
      <dgm:prSet/>
      <dgm:spPr/>
      <dgm:t>
        <a:bodyPr/>
        <a:lstStyle/>
        <a:p>
          <a:endParaRPr lang="cs-CZ"/>
        </a:p>
      </dgm:t>
    </dgm:pt>
    <dgm:pt modelId="{5DF8C979-75A4-482F-A3A1-2DF4429F927D}" type="sibTrans" cxnId="{6D59B7B5-B1B5-4898-87A5-0E7BE231FE81}">
      <dgm:prSet/>
      <dgm:spPr/>
      <dgm:t>
        <a:bodyPr/>
        <a:lstStyle/>
        <a:p>
          <a:endParaRPr lang="cs-CZ"/>
        </a:p>
      </dgm:t>
    </dgm:pt>
    <dgm:pt modelId="{441E8F81-5D93-4D9F-B7E5-0E7F6EE0AA0B}" type="pres">
      <dgm:prSet presAssocID="{B6006A92-8CCF-43B3-8B2F-2E39E3CC0D93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675A98CA-1C13-4F2D-BD7E-3450598E07AA}" type="pres">
      <dgm:prSet presAssocID="{39976B9F-7285-44F7-816D-0A511DA29C10}" presName="parenttextcomposite" presStyleCnt="0"/>
      <dgm:spPr/>
    </dgm:pt>
    <dgm:pt modelId="{0189C029-CD6A-403C-BD72-8E952E00B007}" type="pres">
      <dgm:prSet presAssocID="{39976B9F-7285-44F7-816D-0A511DA29C10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20A166-ADDC-4614-8611-A7099179C9AF}" type="pres">
      <dgm:prSet presAssocID="{39976B9F-7285-44F7-816D-0A511DA29C10}" presName="composite" presStyleCnt="0"/>
      <dgm:spPr/>
    </dgm:pt>
    <dgm:pt modelId="{CA9A1863-717B-4410-9259-A484718BB427}" type="pres">
      <dgm:prSet presAssocID="{39976B9F-7285-44F7-816D-0A511DA29C10}" presName="chevron1" presStyleLbl="alignNode1" presStyleIdx="0" presStyleCnt="21"/>
      <dgm:spPr/>
    </dgm:pt>
    <dgm:pt modelId="{8E2E9840-F61B-4838-A3BD-4F2E1D783A63}" type="pres">
      <dgm:prSet presAssocID="{39976B9F-7285-44F7-816D-0A511DA29C10}" presName="chevron2" presStyleLbl="alignNode1" presStyleIdx="1" presStyleCnt="21"/>
      <dgm:spPr/>
    </dgm:pt>
    <dgm:pt modelId="{197DA016-19BC-4087-B465-EA1F85A8FA71}" type="pres">
      <dgm:prSet presAssocID="{39976B9F-7285-44F7-816D-0A511DA29C10}" presName="chevron3" presStyleLbl="alignNode1" presStyleIdx="2" presStyleCnt="21"/>
      <dgm:spPr/>
    </dgm:pt>
    <dgm:pt modelId="{DA5F2248-E634-4FCD-8986-41F78B49725A}" type="pres">
      <dgm:prSet presAssocID="{39976B9F-7285-44F7-816D-0A511DA29C10}" presName="chevron4" presStyleLbl="alignNode1" presStyleIdx="3" presStyleCnt="21"/>
      <dgm:spPr/>
    </dgm:pt>
    <dgm:pt modelId="{B605D543-6FA5-4B25-8310-362DDAA81528}" type="pres">
      <dgm:prSet presAssocID="{39976B9F-7285-44F7-816D-0A511DA29C10}" presName="chevron5" presStyleLbl="alignNode1" presStyleIdx="4" presStyleCnt="21"/>
      <dgm:spPr/>
    </dgm:pt>
    <dgm:pt modelId="{295C6D21-E327-4237-8C48-E3EB8F2C34FD}" type="pres">
      <dgm:prSet presAssocID="{39976B9F-7285-44F7-816D-0A511DA29C10}" presName="chevron6" presStyleLbl="alignNode1" presStyleIdx="5" presStyleCnt="21"/>
      <dgm:spPr/>
    </dgm:pt>
    <dgm:pt modelId="{54CE2D04-9955-47A3-9BBA-9D636C856EB7}" type="pres">
      <dgm:prSet presAssocID="{39976B9F-7285-44F7-816D-0A511DA29C10}" presName="chevron7" presStyleLbl="alignNode1" presStyleIdx="6" presStyleCnt="21"/>
      <dgm:spPr/>
    </dgm:pt>
    <dgm:pt modelId="{24081321-4567-47CB-9F00-D10597C38CD0}" type="pres">
      <dgm:prSet presAssocID="{39976B9F-7285-44F7-816D-0A511DA29C10}" presName="childtext" presStyleLbl="solidFgAcc1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3738EE-2236-4626-8D04-8912CA6EE81C}" type="pres">
      <dgm:prSet presAssocID="{2AC90C7E-8C89-4A9C-98E3-456BB63BCF6F}" presName="sibTrans" presStyleCnt="0"/>
      <dgm:spPr/>
    </dgm:pt>
    <dgm:pt modelId="{BA404DD2-4577-492F-BD31-CCF492663465}" type="pres">
      <dgm:prSet presAssocID="{0F9A1879-2FCE-406D-BA24-5033EAB04C66}" presName="parenttextcomposite" presStyleCnt="0"/>
      <dgm:spPr/>
    </dgm:pt>
    <dgm:pt modelId="{7FBD0980-44F2-4A43-967C-1D99F60FE323}" type="pres">
      <dgm:prSet presAssocID="{0F9A1879-2FCE-406D-BA24-5033EAB04C66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39B41A-3A0F-42D0-8240-37770CEA49C1}" type="pres">
      <dgm:prSet presAssocID="{0F9A1879-2FCE-406D-BA24-5033EAB04C66}" presName="composite" presStyleCnt="0"/>
      <dgm:spPr/>
    </dgm:pt>
    <dgm:pt modelId="{C2BA5D10-AC4B-4E2A-BB97-F372CFA17706}" type="pres">
      <dgm:prSet presAssocID="{0F9A1879-2FCE-406D-BA24-5033EAB04C66}" presName="chevron1" presStyleLbl="alignNode1" presStyleIdx="7" presStyleCnt="21"/>
      <dgm:spPr/>
    </dgm:pt>
    <dgm:pt modelId="{142F4825-E2C9-425D-AFD9-F6B9F14A399E}" type="pres">
      <dgm:prSet presAssocID="{0F9A1879-2FCE-406D-BA24-5033EAB04C66}" presName="chevron2" presStyleLbl="alignNode1" presStyleIdx="8" presStyleCnt="21"/>
      <dgm:spPr/>
    </dgm:pt>
    <dgm:pt modelId="{3353ABFE-9BD3-45C4-BDD0-2D43453BB38E}" type="pres">
      <dgm:prSet presAssocID="{0F9A1879-2FCE-406D-BA24-5033EAB04C66}" presName="chevron3" presStyleLbl="alignNode1" presStyleIdx="9" presStyleCnt="21"/>
      <dgm:spPr/>
    </dgm:pt>
    <dgm:pt modelId="{24D99B59-BE09-4243-BCA8-3E7E9C659009}" type="pres">
      <dgm:prSet presAssocID="{0F9A1879-2FCE-406D-BA24-5033EAB04C66}" presName="chevron4" presStyleLbl="alignNode1" presStyleIdx="10" presStyleCnt="21"/>
      <dgm:spPr/>
    </dgm:pt>
    <dgm:pt modelId="{B344D7CF-8CE2-46CB-AEE4-D07FACE78E0F}" type="pres">
      <dgm:prSet presAssocID="{0F9A1879-2FCE-406D-BA24-5033EAB04C66}" presName="chevron5" presStyleLbl="alignNode1" presStyleIdx="11" presStyleCnt="21"/>
      <dgm:spPr/>
    </dgm:pt>
    <dgm:pt modelId="{A6669580-0E21-46AC-966F-F82399B04895}" type="pres">
      <dgm:prSet presAssocID="{0F9A1879-2FCE-406D-BA24-5033EAB04C66}" presName="chevron6" presStyleLbl="alignNode1" presStyleIdx="12" presStyleCnt="21"/>
      <dgm:spPr/>
    </dgm:pt>
    <dgm:pt modelId="{AD63C1D9-CB5E-44FA-B790-478F3898F4DD}" type="pres">
      <dgm:prSet presAssocID="{0F9A1879-2FCE-406D-BA24-5033EAB04C66}" presName="chevron7" presStyleLbl="alignNode1" presStyleIdx="13" presStyleCnt="21"/>
      <dgm:spPr/>
    </dgm:pt>
    <dgm:pt modelId="{170C1061-AADE-4F8E-9EAF-593A6B437E93}" type="pres">
      <dgm:prSet presAssocID="{0F9A1879-2FCE-406D-BA24-5033EAB04C66}" presName="childtext" presStyleLbl="solidFgAcc1" presStyleIdx="1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DA7C302-C213-4E7A-9168-E40A8BC717E4}" type="pres">
      <dgm:prSet presAssocID="{B6D4FE58-225A-4633-A040-C11234845000}" presName="sibTrans" presStyleCnt="0"/>
      <dgm:spPr/>
    </dgm:pt>
    <dgm:pt modelId="{1081051B-EEE0-471F-BD14-D80765712B71}" type="pres">
      <dgm:prSet presAssocID="{9D8699FC-3808-4ED8-9FF6-8A0A58FDC4CA}" presName="parenttextcomposite" presStyleCnt="0"/>
      <dgm:spPr/>
    </dgm:pt>
    <dgm:pt modelId="{0D4F5D8C-951F-421B-9091-081F99FDF59F}" type="pres">
      <dgm:prSet presAssocID="{9D8699FC-3808-4ED8-9FF6-8A0A58FDC4CA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77CED0-BF68-4648-9878-2663C32B851F}" type="pres">
      <dgm:prSet presAssocID="{9D8699FC-3808-4ED8-9FF6-8A0A58FDC4CA}" presName="composite" presStyleCnt="0"/>
      <dgm:spPr/>
    </dgm:pt>
    <dgm:pt modelId="{2B90699C-54AB-45FB-BFDE-A1631C9E5133}" type="pres">
      <dgm:prSet presAssocID="{9D8699FC-3808-4ED8-9FF6-8A0A58FDC4CA}" presName="chevron1" presStyleLbl="alignNode1" presStyleIdx="14" presStyleCnt="21"/>
      <dgm:spPr/>
    </dgm:pt>
    <dgm:pt modelId="{2757EC94-FA79-4679-9DE9-29A52835EFAF}" type="pres">
      <dgm:prSet presAssocID="{9D8699FC-3808-4ED8-9FF6-8A0A58FDC4CA}" presName="chevron2" presStyleLbl="alignNode1" presStyleIdx="15" presStyleCnt="21"/>
      <dgm:spPr/>
    </dgm:pt>
    <dgm:pt modelId="{5AFD3B2F-4482-4F14-AB43-C4B9781AC8A0}" type="pres">
      <dgm:prSet presAssocID="{9D8699FC-3808-4ED8-9FF6-8A0A58FDC4CA}" presName="chevron3" presStyleLbl="alignNode1" presStyleIdx="16" presStyleCnt="21"/>
      <dgm:spPr/>
    </dgm:pt>
    <dgm:pt modelId="{B7ED4A2D-7B8D-4A36-80E6-77A0D6107CD5}" type="pres">
      <dgm:prSet presAssocID="{9D8699FC-3808-4ED8-9FF6-8A0A58FDC4CA}" presName="chevron4" presStyleLbl="alignNode1" presStyleIdx="17" presStyleCnt="21"/>
      <dgm:spPr/>
    </dgm:pt>
    <dgm:pt modelId="{800B4925-2FA2-41B7-B089-A14C1C178752}" type="pres">
      <dgm:prSet presAssocID="{9D8699FC-3808-4ED8-9FF6-8A0A58FDC4CA}" presName="chevron5" presStyleLbl="alignNode1" presStyleIdx="18" presStyleCnt="21"/>
      <dgm:spPr/>
    </dgm:pt>
    <dgm:pt modelId="{905918D7-EC0E-4B3F-AD9D-C0F14B98633D}" type="pres">
      <dgm:prSet presAssocID="{9D8699FC-3808-4ED8-9FF6-8A0A58FDC4CA}" presName="chevron6" presStyleLbl="alignNode1" presStyleIdx="19" presStyleCnt="21"/>
      <dgm:spPr/>
    </dgm:pt>
    <dgm:pt modelId="{38155118-A34D-4D92-93A7-11E68883C2D9}" type="pres">
      <dgm:prSet presAssocID="{9D8699FC-3808-4ED8-9FF6-8A0A58FDC4CA}" presName="chevron7" presStyleLbl="alignNode1" presStyleIdx="20" presStyleCnt="21"/>
      <dgm:spPr/>
    </dgm:pt>
    <dgm:pt modelId="{90C7E112-C0F8-484A-8906-32B9574FD35E}" type="pres">
      <dgm:prSet presAssocID="{9D8699FC-3808-4ED8-9FF6-8A0A58FDC4CA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920745-83EC-4C8F-870E-35F666F9F463}" type="presOf" srcId="{45D5BD4A-810E-4DBB-B699-F4F3544219F6}" destId="{90C7E112-C0F8-484A-8906-32B9574FD35E}" srcOrd="0" destOrd="0" presId="urn:microsoft.com/office/officeart/2008/layout/VerticalAccentList"/>
    <dgm:cxn modelId="{9AD96F72-EE1F-4110-8308-F943E0523376}" type="presOf" srcId="{B2733D3B-4428-49F2-BDCC-3D8A2906DFEE}" destId="{24081321-4567-47CB-9F00-D10597C38CD0}" srcOrd="0" destOrd="0" presId="urn:microsoft.com/office/officeart/2008/layout/VerticalAccentList"/>
    <dgm:cxn modelId="{B5D13147-76FE-4E55-A102-5DCD80C07E95}" srcId="{B6006A92-8CCF-43B3-8B2F-2E39E3CC0D93}" destId="{39976B9F-7285-44F7-816D-0A511DA29C10}" srcOrd="0" destOrd="0" parTransId="{0235E031-12C2-4040-B927-CEB94CC7E6A3}" sibTransId="{2AC90C7E-8C89-4A9C-98E3-456BB63BCF6F}"/>
    <dgm:cxn modelId="{6D59B7B5-B1B5-4898-87A5-0E7BE231FE81}" srcId="{9D8699FC-3808-4ED8-9FF6-8A0A58FDC4CA}" destId="{45D5BD4A-810E-4DBB-B699-F4F3544219F6}" srcOrd="0" destOrd="0" parTransId="{9484A9C3-9FF0-41C0-AD83-AFB368AA9007}" sibTransId="{5DF8C979-75A4-482F-A3A1-2DF4429F927D}"/>
    <dgm:cxn modelId="{36D21590-9007-489C-B161-6DA2197674C6}" type="presOf" srcId="{39976B9F-7285-44F7-816D-0A511DA29C10}" destId="{0189C029-CD6A-403C-BD72-8E952E00B007}" srcOrd="0" destOrd="0" presId="urn:microsoft.com/office/officeart/2008/layout/VerticalAccentList"/>
    <dgm:cxn modelId="{0E0405C4-DA97-4CAF-B0D8-AAA40E242DC6}" srcId="{39976B9F-7285-44F7-816D-0A511DA29C10}" destId="{B2733D3B-4428-49F2-BDCC-3D8A2906DFEE}" srcOrd="0" destOrd="0" parTransId="{A327316B-DAE6-42BB-B9A5-80F92A5687C5}" sibTransId="{1930B1A8-5FB8-4235-884A-7ED319E4AF85}"/>
    <dgm:cxn modelId="{A00E06D6-7132-4E5D-AA92-D86025C6C7A6}" type="presOf" srcId="{9D8699FC-3808-4ED8-9FF6-8A0A58FDC4CA}" destId="{0D4F5D8C-951F-421B-9091-081F99FDF59F}" srcOrd="0" destOrd="0" presId="urn:microsoft.com/office/officeart/2008/layout/VerticalAccentList"/>
    <dgm:cxn modelId="{EE638DC8-98E2-4B94-B899-8E53482C0424}" type="presOf" srcId="{0F9A1879-2FCE-406D-BA24-5033EAB04C66}" destId="{7FBD0980-44F2-4A43-967C-1D99F60FE323}" srcOrd="0" destOrd="0" presId="urn:microsoft.com/office/officeart/2008/layout/VerticalAccentList"/>
    <dgm:cxn modelId="{220008A1-3302-4F11-B2D1-B849A951DE14}" type="presOf" srcId="{3797C416-96A6-4732-BE5D-DEDA41FC179E}" destId="{170C1061-AADE-4F8E-9EAF-593A6B437E93}" srcOrd="0" destOrd="0" presId="urn:microsoft.com/office/officeart/2008/layout/VerticalAccentList"/>
    <dgm:cxn modelId="{5B6EAF98-552E-46A0-98D4-FAED4650A507}" srcId="{B6006A92-8CCF-43B3-8B2F-2E39E3CC0D93}" destId="{9D8699FC-3808-4ED8-9FF6-8A0A58FDC4CA}" srcOrd="2" destOrd="0" parTransId="{EF450C06-4ACA-44BF-9E67-0F13F3645073}" sibTransId="{0FEC9904-A726-4B83-BF03-B786CF88E0B5}"/>
    <dgm:cxn modelId="{C336203D-2343-47EF-B583-14D37BABD21B}" type="presOf" srcId="{B6006A92-8CCF-43B3-8B2F-2E39E3CC0D93}" destId="{441E8F81-5D93-4D9F-B7E5-0E7F6EE0AA0B}" srcOrd="0" destOrd="0" presId="urn:microsoft.com/office/officeart/2008/layout/VerticalAccentList"/>
    <dgm:cxn modelId="{59EB5AFC-FB2F-4BD3-9A04-F80774CED965}" srcId="{0F9A1879-2FCE-406D-BA24-5033EAB04C66}" destId="{3797C416-96A6-4732-BE5D-DEDA41FC179E}" srcOrd="0" destOrd="0" parTransId="{45F7FA9D-6662-4EE3-B850-303612B8B931}" sibTransId="{B83BC53A-E285-4E31-99FD-FD70A23BF1DA}"/>
    <dgm:cxn modelId="{5BA513A5-C142-4A14-8E07-254E49EE9AED}" srcId="{B6006A92-8CCF-43B3-8B2F-2E39E3CC0D93}" destId="{0F9A1879-2FCE-406D-BA24-5033EAB04C66}" srcOrd="1" destOrd="0" parTransId="{7A3F303F-716F-4AA0-97C2-5C61FD2026C1}" sibTransId="{B6D4FE58-225A-4633-A040-C11234845000}"/>
    <dgm:cxn modelId="{A6651E6D-EA4E-4D90-9CE8-9F7424F55F15}" type="presParOf" srcId="{441E8F81-5D93-4D9F-B7E5-0E7F6EE0AA0B}" destId="{675A98CA-1C13-4F2D-BD7E-3450598E07AA}" srcOrd="0" destOrd="0" presId="urn:microsoft.com/office/officeart/2008/layout/VerticalAccentList"/>
    <dgm:cxn modelId="{C0BA8B0B-4C2C-4C58-82D2-51C39467E9A5}" type="presParOf" srcId="{675A98CA-1C13-4F2D-BD7E-3450598E07AA}" destId="{0189C029-CD6A-403C-BD72-8E952E00B007}" srcOrd="0" destOrd="0" presId="urn:microsoft.com/office/officeart/2008/layout/VerticalAccentList"/>
    <dgm:cxn modelId="{DFF6B37C-D90D-439C-8FF5-ACE92D8A10A5}" type="presParOf" srcId="{441E8F81-5D93-4D9F-B7E5-0E7F6EE0AA0B}" destId="{1720A166-ADDC-4614-8611-A7099179C9AF}" srcOrd="1" destOrd="0" presId="urn:microsoft.com/office/officeart/2008/layout/VerticalAccentList"/>
    <dgm:cxn modelId="{266CDE97-0BB6-43FB-9B97-DCECEC3A0ED9}" type="presParOf" srcId="{1720A166-ADDC-4614-8611-A7099179C9AF}" destId="{CA9A1863-717B-4410-9259-A484718BB427}" srcOrd="0" destOrd="0" presId="urn:microsoft.com/office/officeart/2008/layout/VerticalAccentList"/>
    <dgm:cxn modelId="{BAC78D67-5228-4568-BAB3-3650A7E1D7BA}" type="presParOf" srcId="{1720A166-ADDC-4614-8611-A7099179C9AF}" destId="{8E2E9840-F61B-4838-A3BD-4F2E1D783A63}" srcOrd="1" destOrd="0" presId="urn:microsoft.com/office/officeart/2008/layout/VerticalAccentList"/>
    <dgm:cxn modelId="{4C02B45C-8EE9-4823-9D72-F27D775B6D44}" type="presParOf" srcId="{1720A166-ADDC-4614-8611-A7099179C9AF}" destId="{197DA016-19BC-4087-B465-EA1F85A8FA71}" srcOrd="2" destOrd="0" presId="urn:microsoft.com/office/officeart/2008/layout/VerticalAccentList"/>
    <dgm:cxn modelId="{C87F6D29-EA07-4155-AB3C-69DDBC40A169}" type="presParOf" srcId="{1720A166-ADDC-4614-8611-A7099179C9AF}" destId="{DA5F2248-E634-4FCD-8986-41F78B49725A}" srcOrd="3" destOrd="0" presId="urn:microsoft.com/office/officeart/2008/layout/VerticalAccentList"/>
    <dgm:cxn modelId="{E85C00BE-3D59-4A9C-BCF9-017C5B4533E6}" type="presParOf" srcId="{1720A166-ADDC-4614-8611-A7099179C9AF}" destId="{B605D543-6FA5-4B25-8310-362DDAA81528}" srcOrd="4" destOrd="0" presId="urn:microsoft.com/office/officeart/2008/layout/VerticalAccentList"/>
    <dgm:cxn modelId="{24A25EF3-221D-4091-A2CD-99E6D0192400}" type="presParOf" srcId="{1720A166-ADDC-4614-8611-A7099179C9AF}" destId="{295C6D21-E327-4237-8C48-E3EB8F2C34FD}" srcOrd="5" destOrd="0" presId="urn:microsoft.com/office/officeart/2008/layout/VerticalAccentList"/>
    <dgm:cxn modelId="{E57DC12C-A45D-44D6-84B0-21425B59C656}" type="presParOf" srcId="{1720A166-ADDC-4614-8611-A7099179C9AF}" destId="{54CE2D04-9955-47A3-9BBA-9D636C856EB7}" srcOrd="6" destOrd="0" presId="urn:microsoft.com/office/officeart/2008/layout/VerticalAccentList"/>
    <dgm:cxn modelId="{CD07A12E-2AF5-40E4-890C-EFF114FA8B5A}" type="presParOf" srcId="{1720A166-ADDC-4614-8611-A7099179C9AF}" destId="{24081321-4567-47CB-9F00-D10597C38CD0}" srcOrd="7" destOrd="0" presId="urn:microsoft.com/office/officeart/2008/layout/VerticalAccentList"/>
    <dgm:cxn modelId="{F2CE3EBB-75D3-4D5C-92FF-9A4E8FBBEF5D}" type="presParOf" srcId="{441E8F81-5D93-4D9F-B7E5-0E7F6EE0AA0B}" destId="{8C3738EE-2236-4626-8D04-8912CA6EE81C}" srcOrd="2" destOrd="0" presId="urn:microsoft.com/office/officeart/2008/layout/VerticalAccentList"/>
    <dgm:cxn modelId="{32E2FCB9-40A5-46B6-9158-CBAB3B6ABD7C}" type="presParOf" srcId="{441E8F81-5D93-4D9F-B7E5-0E7F6EE0AA0B}" destId="{BA404DD2-4577-492F-BD31-CCF492663465}" srcOrd="3" destOrd="0" presId="urn:microsoft.com/office/officeart/2008/layout/VerticalAccentList"/>
    <dgm:cxn modelId="{40B6CF13-BC53-476B-A461-5B20F2107CF2}" type="presParOf" srcId="{BA404DD2-4577-492F-BD31-CCF492663465}" destId="{7FBD0980-44F2-4A43-967C-1D99F60FE323}" srcOrd="0" destOrd="0" presId="urn:microsoft.com/office/officeart/2008/layout/VerticalAccentList"/>
    <dgm:cxn modelId="{0909C0D0-288F-4AF8-83A3-0E2C5EE60F78}" type="presParOf" srcId="{441E8F81-5D93-4D9F-B7E5-0E7F6EE0AA0B}" destId="{3C39B41A-3A0F-42D0-8240-37770CEA49C1}" srcOrd="4" destOrd="0" presId="urn:microsoft.com/office/officeart/2008/layout/VerticalAccentList"/>
    <dgm:cxn modelId="{605B99A3-DF2D-4C93-9F53-539D42856066}" type="presParOf" srcId="{3C39B41A-3A0F-42D0-8240-37770CEA49C1}" destId="{C2BA5D10-AC4B-4E2A-BB97-F372CFA17706}" srcOrd="0" destOrd="0" presId="urn:microsoft.com/office/officeart/2008/layout/VerticalAccentList"/>
    <dgm:cxn modelId="{0FFED2E6-B5D3-493F-8764-514939DD45A9}" type="presParOf" srcId="{3C39B41A-3A0F-42D0-8240-37770CEA49C1}" destId="{142F4825-E2C9-425D-AFD9-F6B9F14A399E}" srcOrd="1" destOrd="0" presId="urn:microsoft.com/office/officeart/2008/layout/VerticalAccentList"/>
    <dgm:cxn modelId="{2CFD2806-51E4-4BA8-98CF-EB504BA23D93}" type="presParOf" srcId="{3C39B41A-3A0F-42D0-8240-37770CEA49C1}" destId="{3353ABFE-9BD3-45C4-BDD0-2D43453BB38E}" srcOrd="2" destOrd="0" presId="urn:microsoft.com/office/officeart/2008/layout/VerticalAccentList"/>
    <dgm:cxn modelId="{BF86BD60-7D3A-4C78-BAC1-CF7C11CFDFE3}" type="presParOf" srcId="{3C39B41A-3A0F-42D0-8240-37770CEA49C1}" destId="{24D99B59-BE09-4243-BCA8-3E7E9C659009}" srcOrd="3" destOrd="0" presId="urn:microsoft.com/office/officeart/2008/layout/VerticalAccentList"/>
    <dgm:cxn modelId="{D5C576D1-43D6-47EC-8E7D-028F09F1DE61}" type="presParOf" srcId="{3C39B41A-3A0F-42D0-8240-37770CEA49C1}" destId="{B344D7CF-8CE2-46CB-AEE4-D07FACE78E0F}" srcOrd="4" destOrd="0" presId="urn:microsoft.com/office/officeart/2008/layout/VerticalAccentList"/>
    <dgm:cxn modelId="{F34E2F54-FE5E-46C3-AD70-4CC339F3637A}" type="presParOf" srcId="{3C39B41A-3A0F-42D0-8240-37770CEA49C1}" destId="{A6669580-0E21-46AC-966F-F82399B04895}" srcOrd="5" destOrd="0" presId="urn:microsoft.com/office/officeart/2008/layout/VerticalAccentList"/>
    <dgm:cxn modelId="{B5CFAFA9-C452-4A7C-B008-F0E95DBEE43B}" type="presParOf" srcId="{3C39B41A-3A0F-42D0-8240-37770CEA49C1}" destId="{AD63C1D9-CB5E-44FA-B790-478F3898F4DD}" srcOrd="6" destOrd="0" presId="urn:microsoft.com/office/officeart/2008/layout/VerticalAccentList"/>
    <dgm:cxn modelId="{B566B3FB-0C52-4390-B604-EF2989174556}" type="presParOf" srcId="{3C39B41A-3A0F-42D0-8240-37770CEA49C1}" destId="{170C1061-AADE-4F8E-9EAF-593A6B437E93}" srcOrd="7" destOrd="0" presId="urn:microsoft.com/office/officeart/2008/layout/VerticalAccentList"/>
    <dgm:cxn modelId="{6475B6AD-8B78-463A-BF29-51080517240B}" type="presParOf" srcId="{441E8F81-5D93-4D9F-B7E5-0E7F6EE0AA0B}" destId="{ADA7C302-C213-4E7A-9168-E40A8BC717E4}" srcOrd="5" destOrd="0" presId="urn:microsoft.com/office/officeart/2008/layout/VerticalAccentList"/>
    <dgm:cxn modelId="{6EB836B1-33A0-4880-833B-464705C076D0}" type="presParOf" srcId="{441E8F81-5D93-4D9F-B7E5-0E7F6EE0AA0B}" destId="{1081051B-EEE0-471F-BD14-D80765712B71}" srcOrd="6" destOrd="0" presId="urn:microsoft.com/office/officeart/2008/layout/VerticalAccentList"/>
    <dgm:cxn modelId="{933488C5-8220-4F20-8141-DC9CE1B0EF7E}" type="presParOf" srcId="{1081051B-EEE0-471F-BD14-D80765712B71}" destId="{0D4F5D8C-951F-421B-9091-081F99FDF59F}" srcOrd="0" destOrd="0" presId="urn:microsoft.com/office/officeart/2008/layout/VerticalAccentList"/>
    <dgm:cxn modelId="{BBDE7645-E19C-48C8-BAE3-6E02E92D3B0F}" type="presParOf" srcId="{441E8F81-5D93-4D9F-B7E5-0E7F6EE0AA0B}" destId="{BE77CED0-BF68-4648-9878-2663C32B851F}" srcOrd="7" destOrd="0" presId="urn:microsoft.com/office/officeart/2008/layout/VerticalAccentList"/>
    <dgm:cxn modelId="{465E65A9-5D6C-4789-93AE-ECE933B6198A}" type="presParOf" srcId="{BE77CED0-BF68-4648-9878-2663C32B851F}" destId="{2B90699C-54AB-45FB-BFDE-A1631C9E5133}" srcOrd="0" destOrd="0" presId="urn:microsoft.com/office/officeart/2008/layout/VerticalAccentList"/>
    <dgm:cxn modelId="{B498314F-17F2-4CD1-9AE3-50D46895A21C}" type="presParOf" srcId="{BE77CED0-BF68-4648-9878-2663C32B851F}" destId="{2757EC94-FA79-4679-9DE9-29A52835EFAF}" srcOrd="1" destOrd="0" presId="urn:microsoft.com/office/officeart/2008/layout/VerticalAccentList"/>
    <dgm:cxn modelId="{45437E34-9D64-4B43-A08E-37BDE7A16997}" type="presParOf" srcId="{BE77CED0-BF68-4648-9878-2663C32B851F}" destId="{5AFD3B2F-4482-4F14-AB43-C4B9781AC8A0}" srcOrd="2" destOrd="0" presId="urn:microsoft.com/office/officeart/2008/layout/VerticalAccentList"/>
    <dgm:cxn modelId="{4821CF28-EF5E-4818-9E6E-82DBC7EEBEF8}" type="presParOf" srcId="{BE77CED0-BF68-4648-9878-2663C32B851F}" destId="{B7ED4A2D-7B8D-4A36-80E6-77A0D6107CD5}" srcOrd="3" destOrd="0" presId="urn:microsoft.com/office/officeart/2008/layout/VerticalAccentList"/>
    <dgm:cxn modelId="{F2BEBB6E-892D-4D98-AAEB-E83BDA3E28EB}" type="presParOf" srcId="{BE77CED0-BF68-4648-9878-2663C32B851F}" destId="{800B4925-2FA2-41B7-B089-A14C1C178752}" srcOrd="4" destOrd="0" presId="urn:microsoft.com/office/officeart/2008/layout/VerticalAccentList"/>
    <dgm:cxn modelId="{4AA7DCDC-57E0-4DE2-B763-614551F9DB4A}" type="presParOf" srcId="{BE77CED0-BF68-4648-9878-2663C32B851F}" destId="{905918D7-EC0E-4B3F-AD9D-C0F14B98633D}" srcOrd="5" destOrd="0" presId="urn:microsoft.com/office/officeart/2008/layout/VerticalAccentList"/>
    <dgm:cxn modelId="{569A8E6C-51DE-4FA6-9C1E-E959B3BED5F9}" type="presParOf" srcId="{BE77CED0-BF68-4648-9878-2663C32B851F}" destId="{38155118-A34D-4D92-93A7-11E68883C2D9}" srcOrd="6" destOrd="0" presId="urn:microsoft.com/office/officeart/2008/layout/VerticalAccentList"/>
    <dgm:cxn modelId="{618505A2-AD65-4F1D-89A5-F9524AC32926}" type="presParOf" srcId="{BE77CED0-BF68-4648-9878-2663C32B851F}" destId="{90C7E112-C0F8-484A-8906-32B9574FD35E}" srcOrd="7" destOrd="0" presId="urn:microsoft.com/office/officeart/2008/layout/VerticalAccentList"/>
  </dgm:cxnLst>
  <dgm:bg>
    <a:solidFill>
      <a:schemeClr val="accent2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600400" cy="3600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85089" y="0"/>
          <a:ext cx="6192688" cy="360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785089" y="0"/>
        <a:ext cx="6192688" cy="576063"/>
      </dsp:txXfrm>
    </dsp:sp>
    <dsp:sp modelId="{A52A0455-90FF-4808-ABD0-F02540D31D5A}">
      <dsp:nvSpPr>
        <dsp:cNvPr id="0" name=""/>
        <dsp:cNvSpPr/>
      </dsp:nvSpPr>
      <dsp:spPr>
        <a:xfrm>
          <a:off x="378041" y="576063"/>
          <a:ext cx="2844316" cy="28443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800200" y="576063"/>
          <a:ext cx="6192688" cy="28443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Jiří Burda</a:t>
          </a:r>
          <a:endParaRPr lang="cs-CZ" sz="2000" kern="1200" dirty="0"/>
        </a:p>
      </dsp:txBody>
      <dsp:txXfrm>
        <a:off x="1800200" y="576063"/>
        <a:ext cx="6192688" cy="576064"/>
      </dsp:txXfrm>
    </dsp:sp>
    <dsp:sp modelId="{313FC574-E1CD-4FB4-B054-0B805CE0447D}">
      <dsp:nvSpPr>
        <dsp:cNvPr id="0" name=""/>
        <dsp:cNvSpPr/>
      </dsp:nvSpPr>
      <dsp:spPr>
        <a:xfrm>
          <a:off x="756083" y="1152128"/>
          <a:ext cx="2088232" cy="20882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800200" y="1152128"/>
          <a:ext cx="6192688" cy="2088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VY_32_INOVACE_M2_06_Počítání do sta</a:t>
          </a:r>
          <a:endParaRPr lang="cs-CZ" sz="2000" kern="1200" dirty="0"/>
        </a:p>
      </dsp:txBody>
      <dsp:txXfrm>
        <a:off x="1800200" y="1152128"/>
        <a:ext cx="6192688" cy="576064"/>
      </dsp:txXfrm>
    </dsp:sp>
    <dsp:sp modelId="{FFC9F71D-1B4F-4AD9-A4A6-86ADEFC8AF5C}">
      <dsp:nvSpPr>
        <dsp:cNvPr id="0" name=""/>
        <dsp:cNvSpPr/>
      </dsp:nvSpPr>
      <dsp:spPr>
        <a:xfrm>
          <a:off x="1134126" y="1728192"/>
          <a:ext cx="1332147" cy="13321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99271" y="1728192"/>
          <a:ext cx="6192688" cy="1332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Počítání do sta, porovnávání</a:t>
          </a:r>
          <a:endParaRPr lang="cs-CZ" sz="2000" kern="1200" dirty="0"/>
        </a:p>
      </dsp:txBody>
      <dsp:txXfrm>
        <a:off x="1799271" y="1728192"/>
        <a:ext cx="6192688" cy="576064"/>
      </dsp:txXfrm>
    </dsp:sp>
    <dsp:sp modelId="{EE85B701-7295-41C0-BA7A-34D3756A2AE6}">
      <dsp:nvSpPr>
        <dsp:cNvPr id="0" name=""/>
        <dsp:cNvSpPr/>
      </dsp:nvSpPr>
      <dsp:spPr>
        <a:xfrm>
          <a:off x="1512168" y="2304256"/>
          <a:ext cx="576063" cy="5760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800200" y="2304256"/>
          <a:ext cx="6192688" cy="576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CZ.1.07/1.4.00/21.1839 </a:t>
          </a:r>
          <a:endParaRPr lang="cs-CZ" sz="2000" kern="1200" dirty="0"/>
        </a:p>
      </dsp:txBody>
      <dsp:txXfrm>
        <a:off x="1800200" y="2304256"/>
        <a:ext cx="6192688" cy="57606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189C029-CD6A-403C-BD72-8E952E00B007}">
      <dsp:nvSpPr>
        <dsp:cNvPr id="0" name=""/>
        <dsp:cNvSpPr/>
      </dsp:nvSpPr>
      <dsp:spPr>
        <a:xfrm>
          <a:off x="91744" y="120331"/>
          <a:ext cx="5486400" cy="498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b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Počítání do sta</a:t>
          </a:r>
          <a:endParaRPr lang="cs-CZ" sz="2300" kern="1200" dirty="0"/>
        </a:p>
      </dsp:txBody>
      <dsp:txXfrm>
        <a:off x="91744" y="120331"/>
        <a:ext cx="5486400" cy="498763"/>
      </dsp:txXfrm>
    </dsp:sp>
    <dsp:sp modelId="{CA9A1863-717B-4410-9259-A484718BB427}">
      <dsp:nvSpPr>
        <dsp:cNvPr id="0" name=""/>
        <dsp:cNvSpPr/>
      </dsp:nvSpPr>
      <dsp:spPr>
        <a:xfrm>
          <a:off x="91744" y="61909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2E9840-F61B-4838-A3BD-4F2E1D783A63}">
      <dsp:nvSpPr>
        <dsp:cNvPr id="0" name=""/>
        <dsp:cNvSpPr/>
      </dsp:nvSpPr>
      <dsp:spPr>
        <a:xfrm>
          <a:off x="862888" y="61909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496694"/>
            <a:satOff val="1991"/>
            <a:lumOff val="431"/>
            <a:alphaOff val="0"/>
          </a:schemeClr>
        </a:solidFill>
        <a:ln w="25400" cap="flat" cmpd="sng" algn="ctr">
          <a:solidFill>
            <a:schemeClr val="accent5">
              <a:hueOff val="-496694"/>
              <a:satOff val="1991"/>
              <a:lumOff val="4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7DA016-19BC-4087-B465-EA1F85A8FA71}">
      <dsp:nvSpPr>
        <dsp:cNvPr id="0" name=""/>
        <dsp:cNvSpPr/>
      </dsp:nvSpPr>
      <dsp:spPr>
        <a:xfrm>
          <a:off x="1634642" y="61909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993388"/>
            <a:satOff val="3981"/>
            <a:lumOff val="863"/>
            <a:alphaOff val="0"/>
          </a:schemeClr>
        </a:solidFill>
        <a:ln w="25400" cap="flat" cmpd="sng" algn="ctr">
          <a:solidFill>
            <a:schemeClr val="accent5">
              <a:hueOff val="-993388"/>
              <a:satOff val="3981"/>
              <a:lumOff val="8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5F2248-E634-4FCD-8986-41F78B49725A}">
      <dsp:nvSpPr>
        <dsp:cNvPr id="0" name=""/>
        <dsp:cNvSpPr/>
      </dsp:nvSpPr>
      <dsp:spPr>
        <a:xfrm>
          <a:off x="2405786" y="61909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1490082"/>
            <a:satOff val="5972"/>
            <a:lumOff val="1294"/>
            <a:alphaOff val="0"/>
          </a:schemeClr>
        </a:solidFill>
        <a:ln w="25400" cap="flat" cmpd="sng" algn="ctr">
          <a:solidFill>
            <a:schemeClr val="accent5">
              <a:hueOff val="-1490082"/>
              <a:satOff val="5972"/>
              <a:lumOff val="129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05D543-6FA5-4B25-8310-362DDAA81528}">
      <dsp:nvSpPr>
        <dsp:cNvPr id="0" name=""/>
        <dsp:cNvSpPr/>
      </dsp:nvSpPr>
      <dsp:spPr>
        <a:xfrm>
          <a:off x="3177539" y="61909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 w="25400" cap="flat" cmpd="sng" algn="ctr">
          <a:solidFill>
            <a:schemeClr val="accent5">
              <a:hueOff val="-1986775"/>
              <a:satOff val="7962"/>
              <a:lumOff val="17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5C6D21-E327-4237-8C48-E3EB8F2C34FD}">
      <dsp:nvSpPr>
        <dsp:cNvPr id="0" name=""/>
        <dsp:cNvSpPr/>
      </dsp:nvSpPr>
      <dsp:spPr>
        <a:xfrm>
          <a:off x="3948684" y="61909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CE2D04-9955-47A3-9BBA-9D636C856EB7}">
      <dsp:nvSpPr>
        <dsp:cNvPr id="0" name=""/>
        <dsp:cNvSpPr/>
      </dsp:nvSpPr>
      <dsp:spPr>
        <a:xfrm>
          <a:off x="4720437" y="61909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2980163"/>
            <a:satOff val="11943"/>
            <a:lumOff val="2588"/>
            <a:alphaOff val="0"/>
          </a:schemeClr>
        </a:solidFill>
        <a:ln w="25400" cap="flat" cmpd="sng" algn="ctr">
          <a:solidFill>
            <a:schemeClr val="accent5">
              <a:hueOff val="-2980163"/>
              <a:satOff val="11943"/>
              <a:lumOff val="2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081321-4567-47CB-9F00-D10597C38CD0}">
      <dsp:nvSpPr>
        <dsp:cNvPr id="0" name=""/>
        <dsp:cNvSpPr/>
      </dsp:nvSpPr>
      <dsp:spPr>
        <a:xfrm>
          <a:off x="91744" y="720695"/>
          <a:ext cx="5557723" cy="812800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Doplňování  chybějících  čísel</a:t>
          </a:r>
          <a:endParaRPr lang="cs-CZ" sz="2300" kern="1200" dirty="0"/>
        </a:p>
      </dsp:txBody>
      <dsp:txXfrm>
        <a:off x="91744" y="720695"/>
        <a:ext cx="5557723" cy="812800"/>
      </dsp:txXfrm>
    </dsp:sp>
    <dsp:sp modelId="{7FBD0980-44F2-4A43-967C-1D99F60FE323}">
      <dsp:nvSpPr>
        <dsp:cNvPr id="0" name=""/>
        <dsp:cNvSpPr/>
      </dsp:nvSpPr>
      <dsp:spPr>
        <a:xfrm>
          <a:off x="91744" y="1734782"/>
          <a:ext cx="5486400" cy="498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b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Tři čísla v řadě</a:t>
          </a:r>
          <a:endParaRPr lang="cs-CZ" sz="2300" kern="1200" dirty="0"/>
        </a:p>
      </dsp:txBody>
      <dsp:txXfrm>
        <a:off x="91744" y="1734782"/>
        <a:ext cx="5486400" cy="498763"/>
      </dsp:txXfrm>
    </dsp:sp>
    <dsp:sp modelId="{C2BA5D10-AC4B-4E2A-BB97-F372CFA17706}">
      <dsp:nvSpPr>
        <dsp:cNvPr id="0" name=""/>
        <dsp:cNvSpPr/>
      </dsp:nvSpPr>
      <dsp:spPr>
        <a:xfrm>
          <a:off x="91744" y="223354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3476857"/>
            <a:satOff val="13934"/>
            <a:lumOff val="3020"/>
            <a:alphaOff val="0"/>
          </a:schemeClr>
        </a:solidFill>
        <a:ln w="25400" cap="flat" cmpd="sng" algn="ctr">
          <a:solidFill>
            <a:schemeClr val="accent5">
              <a:hueOff val="-3476857"/>
              <a:satOff val="13934"/>
              <a:lumOff val="3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2F4825-E2C9-425D-AFD9-F6B9F14A399E}">
      <dsp:nvSpPr>
        <dsp:cNvPr id="0" name=""/>
        <dsp:cNvSpPr/>
      </dsp:nvSpPr>
      <dsp:spPr>
        <a:xfrm>
          <a:off x="862888" y="223354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 w="25400" cap="flat" cmpd="sng" algn="ctr">
          <a:solidFill>
            <a:schemeClr val="accent5">
              <a:hueOff val="-3973551"/>
              <a:satOff val="15924"/>
              <a:lumOff val="34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53ABFE-9BD3-45C4-BDD0-2D43453BB38E}">
      <dsp:nvSpPr>
        <dsp:cNvPr id="0" name=""/>
        <dsp:cNvSpPr/>
      </dsp:nvSpPr>
      <dsp:spPr>
        <a:xfrm>
          <a:off x="1634642" y="223354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4470244"/>
            <a:satOff val="17915"/>
            <a:lumOff val="3883"/>
            <a:alphaOff val="0"/>
          </a:schemeClr>
        </a:solidFill>
        <a:ln w="25400" cap="flat" cmpd="sng" algn="ctr">
          <a:solidFill>
            <a:schemeClr val="accent5">
              <a:hueOff val="-4470244"/>
              <a:satOff val="17915"/>
              <a:lumOff val="38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99B59-BE09-4243-BCA8-3E7E9C659009}">
      <dsp:nvSpPr>
        <dsp:cNvPr id="0" name=""/>
        <dsp:cNvSpPr/>
      </dsp:nvSpPr>
      <dsp:spPr>
        <a:xfrm>
          <a:off x="2405786" y="223354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44D7CF-8CE2-46CB-AEE4-D07FACE78E0F}">
      <dsp:nvSpPr>
        <dsp:cNvPr id="0" name=""/>
        <dsp:cNvSpPr/>
      </dsp:nvSpPr>
      <dsp:spPr>
        <a:xfrm>
          <a:off x="3177539" y="223354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5463632"/>
            <a:satOff val="21896"/>
            <a:lumOff val="4745"/>
            <a:alphaOff val="0"/>
          </a:schemeClr>
        </a:solidFill>
        <a:ln w="25400" cap="flat" cmpd="sng" algn="ctr">
          <a:solidFill>
            <a:schemeClr val="accent5">
              <a:hueOff val="-5463632"/>
              <a:satOff val="21896"/>
              <a:lumOff val="4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669580-0E21-46AC-966F-F82399B04895}">
      <dsp:nvSpPr>
        <dsp:cNvPr id="0" name=""/>
        <dsp:cNvSpPr/>
      </dsp:nvSpPr>
      <dsp:spPr>
        <a:xfrm>
          <a:off x="3948684" y="223354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 w="25400" cap="flat" cmpd="sng" algn="ctr">
          <a:solidFill>
            <a:schemeClr val="accent5">
              <a:hueOff val="-5960326"/>
              <a:satOff val="23887"/>
              <a:lumOff val="51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63C1D9-CB5E-44FA-B790-478F3898F4DD}">
      <dsp:nvSpPr>
        <dsp:cNvPr id="0" name=""/>
        <dsp:cNvSpPr/>
      </dsp:nvSpPr>
      <dsp:spPr>
        <a:xfrm>
          <a:off x="4720437" y="2233545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6457019"/>
            <a:satOff val="25877"/>
            <a:lumOff val="5608"/>
            <a:alphaOff val="0"/>
          </a:schemeClr>
        </a:solidFill>
        <a:ln w="25400" cap="flat" cmpd="sng" algn="ctr">
          <a:solidFill>
            <a:schemeClr val="accent5">
              <a:hueOff val="-6457019"/>
              <a:satOff val="25877"/>
              <a:lumOff val="56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0C1061-AADE-4F8E-9EAF-593A6B437E93}">
      <dsp:nvSpPr>
        <dsp:cNvPr id="0" name=""/>
        <dsp:cNvSpPr/>
      </dsp:nvSpPr>
      <dsp:spPr>
        <a:xfrm>
          <a:off x="91744" y="2335145"/>
          <a:ext cx="5557723" cy="812800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Číslo hned před a hned za</a:t>
          </a:r>
          <a:endParaRPr lang="cs-CZ" sz="2300" kern="1200" dirty="0"/>
        </a:p>
      </dsp:txBody>
      <dsp:txXfrm>
        <a:off x="91744" y="2335145"/>
        <a:ext cx="5557723" cy="812800"/>
      </dsp:txXfrm>
    </dsp:sp>
    <dsp:sp modelId="{0D4F5D8C-951F-421B-9091-081F99FDF59F}">
      <dsp:nvSpPr>
        <dsp:cNvPr id="0" name=""/>
        <dsp:cNvSpPr/>
      </dsp:nvSpPr>
      <dsp:spPr>
        <a:xfrm>
          <a:off x="91744" y="3349232"/>
          <a:ext cx="5486400" cy="498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b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Slovní úlohy </a:t>
          </a:r>
          <a:endParaRPr lang="cs-CZ" sz="2300" kern="1200" dirty="0"/>
        </a:p>
      </dsp:txBody>
      <dsp:txXfrm>
        <a:off x="91744" y="3349232"/>
        <a:ext cx="5486400" cy="498763"/>
      </dsp:txXfrm>
    </dsp:sp>
    <dsp:sp modelId="{2B90699C-54AB-45FB-BFDE-A1631C9E5133}">
      <dsp:nvSpPr>
        <dsp:cNvPr id="0" name=""/>
        <dsp:cNvSpPr/>
      </dsp:nvSpPr>
      <dsp:spPr>
        <a:xfrm>
          <a:off x="91744" y="3847996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6953714"/>
            <a:satOff val="27868"/>
            <a:lumOff val="6040"/>
            <a:alphaOff val="0"/>
          </a:schemeClr>
        </a:solidFill>
        <a:ln w="25400" cap="flat" cmpd="sng" algn="ctr">
          <a:solidFill>
            <a:schemeClr val="accent5">
              <a:hueOff val="-6953714"/>
              <a:satOff val="27868"/>
              <a:lumOff val="60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57EC94-FA79-4679-9DE9-29A52835EFAF}">
      <dsp:nvSpPr>
        <dsp:cNvPr id="0" name=""/>
        <dsp:cNvSpPr/>
      </dsp:nvSpPr>
      <dsp:spPr>
        <a:xfrm>
          <a:off x="862888" y="3847996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FD3B2F-4482-4F14-AB43-C4B9781AC8A0}">
      <dsp:nvSpPr>
        <dsp:cNvPr id="0" name=""/>
        <dsp:cNvSpPr/>
      </dsp:nvSpPr>
      <dsp:spPr>
        <a:xfrm>
          <a:off x="1634642" y="3847996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 w="25400" cap="flat" cmpd="sng" algn="ctr">
          <a:solidFill>
            <a:schemeClr val="accent5">
              <a:hueOff val="-7947101"/>
              <a:satOff val="31849"/>
              <a:lumOff val="690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ED4A2D-7B8D-4A36-80E6-77A0D6107CD5}">
      <dsp:nvSpPr>
        <dsp:cNvPr id="0" name=""/>
        <dsp:cNvSpPr/>
      </dsp:nvSpPr>
      <dsp:spPr>
        <a:xfrm>
          <a:off x="2405786" y="3847996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8443795"/>
            <a:satOff val="33839"/>
            <a:lumOff val="7334"/>
            <a:alphaOff val="0"/>
          </a:schemeClr>
        </a:solidFill>
        <a:ln w="25400" cap="flat" cmpd="sng" algn="ctr">
          <a:solidFill>
            <a:schemeClr val="accent5">
              <a:hueOff val="-8443795"/>
              <a:satOff val="33839"/>
              <a:lumOff val="73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0B4925-2FA2-41B7-B089-A14C1C178752}">
      <dsp:nvSpPr>
        <dsp:cNvPr id="0" name=""/>
        <dsp:cNvSpPr/>
      </dsp:nvSpPr>
      <dsp:spPr>
        <a:xfrm>
          <a:off x="3177539" y="3847996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8940489"/>
            <a:satOff val="35830"/>
            <a:lumOff val="7765"/>
            <a:alphaOff val="0"/>
          </a:schemeClr>
        </a:solidFill>
        <a:ln w="25400" cap="flat" cmpd="sng" algn="ctr">
          <a:solidFill>
            <a:schemeClr val="accent5">
              <a:hueOff val="-8940489"/>
              <a:satOff val="35830"/>
              <a:lumOff val="7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5918D7-EC0E-4B3F-AD9D-C0F14B98633D}">
      <dsp:nvSpPr>
        <dsp:cNvPr id="0" name=""/>
        <dsp:cNvSpPr/>
      </dsp:nvSpPr>
      <dsp:spPr>
        <a:xfrm>
          <a:off x="3948684" y="3847996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9437183"/>
            <a:satOff val="37820"/>
            <a:lumOff val="8197"/>
            <a:alphaOff val="0"/>
          </a:schemeClr>
        </a:solidFill>
        <a:ln w="25400" cap="flat" cmpd="sng" algn="ctr">
          <a:solidFill>
            <a:schemeClr val="accent5">
              <a:hueOff val="-9437183"/>
              <a:satOff val="37820"/>
              <a:lumOff val="819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155118-A34D-4D92-93A7-11E68883C2D9}">
      <dsp:nvSpPr>
        <dsp:cNvPr id="0" name=""/>
        <dsp:cNvSpPr/>
      </dsp:nvSpPr>
      <dsp:spPr>
        <a:xfrm>
          <a:off x="4720437" y="3847996"/>
          <a:ext cx="1283817" cy="1016000"/>
        </a:xfrm>
        <a:prstGeom prst="chevron">
          <a:avLst>
            <a:gd name="adj" fmla="val 7061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C7E112-C0F8-484A-8906-32B9574FD35E}">
      <dsp:nvSpPr>
        <dsp:cNvPr id="0" name=""/>
        <dsp:cNvSpPr/>
      </dsp:nvSpPr>
      <dsp:spPr>
        <a:xfrm>
          <a:off x="91744" y="3949596"/>
          <a:ext cx="5557723" cy="812800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Porovnáváme</a:t>
          </a:r>
          <a:endParaRPr lang="cs-CZ" sz="2300" kern="1200" dirty="0"/>
        </a:p>
      </dsp:txBody>
      <dsp:txXfrm>
        <a:off x="91744" y="3949596"/>
        <a:ext cx="5557723" cy="812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872714-C2A3-44A8-8AF3-6A6FD1DF25A5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C0588F-1A77-41D5-A630-4088789DDE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7048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7990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5994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5098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440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8559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68011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1902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4876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4796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791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6995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33594-76D8-4B76-8AD9-1B88A47D9EE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12421-26C3-4B29-9870-A08D60A3EC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22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967297273"/>
              </p:ext>
            </p:extLst>
          </p:nvPr>
        </p:nvGraphicFramePr>
        <p:xfrm>
          <a:off x="611560" y="908720"/>
          <a:ext cx="799288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28473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Pro 2.třídu ZŠ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Prezentace na interaktivní tabuli/pracovní list…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Pomůcky: učebnice, stíratelné fixy, pastelky, sešit, počitadlo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Inovace – Žáci se aktivně zapojují do výuky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Metodické pokyny: Žáci  počítají do sta, doplňují chybějící čísla,</a:t>
            </a:r>
          </a:p>
          <a:p>
            <a:pPr marL="0" indent="0">
              <a:buNone/>
            </a:pPr>
            <a:r>
              <a:rPr lang="cs-CZ" sz="4000" dirty="0">
                <a:solidFill>
                  <a:schemeClr val="accent3">
                    <a:lumMod val="50000"/>
                  </a:schemeClr>
                </a:solidFill>
              </a:rPr>
              <a:t>ř</a:t>
            </a: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eší slovní úlohy, porovnávají čísla.</a:t>
            </a:r>
            <a:endParaRPr lang="cs-CZ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330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2059028049"/>
              </p:ext>
            </p:extLst>
          </p:nvPr>
        </p:nvGraphicFramePr>
        <p:xfrm>
          <a:off x="1475656" y="764704"/>
          <a:ext cx="6096000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9988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00144724"/>
              </p:ext>
            </p:extLst>
          </p:nvPr>
        </p:nvGraphicFramePr>
        <p:xfrm>
          <a:off x="1547664" y="1412776"/>
          <a:ext cx="6096000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448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10</a:t>
                      </a:r>
                      <a:endParaRPr lang="cs-CZ" sz="2400" dirty="0"/>
                    </a:p>
                  </a:txBody>
                  <a:tcPr/>
                </a:tc>
              </a:tr>
              <a:tr h="448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20</a:t>
                      </a:r>
                      <a:endParaRPr lang="cs-CZ" sz="2400" dirty="0"/>
                    </a:p>
                  </a:txBody>
                  <a:tcPr/>
                </a:tc>
              </a:tr>
              <a:tr h="448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30</a:t>
                      </a:r>
                      <a:endParaRPr lang="cs-CZ" sz="2400" dirty="0"/>
                    </a:p>
                  </a:txBody>
                  <a:tcPr/>
                </a:tc>
              </a:tr>
              <a:tr h="448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48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50</a:t>
                      </a:r>
                      <a:endParaRPr lang="cs-CZ" sz="2400" dirty="0"/>
                    </a:p>
                  </a:txBody>
                  <a:tcPr/>
                </a:tc>
              </a:tr>
              <a:tr h="448471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60</a:t>
                      </a:r>
                      <a:endParaRPr lang="cs-CZ" sz="2400" dirty="0"/>
                    </a:p>
                  </a:txBody>
                  <a:tcPr/>
                </a:tc>
              </a:tr>
              <a:tr h="448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70</a:t>
                      </a:r>
                      <a:endParaRPr lang="cs-CZ" sz="2400" dirty="0"/>
                    </a:p>
                  </a:txBody>
                  <a:tcPr/>
                </a:tc>
              </a:tr>
              <a:tr h="448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80</a:t>
                      </a:r>
                      <a:endParaRPr lang="cs-CZ" sz="2400" dirty="0"/>
                    </a:p>
                  </a:txBody>
                  <a:tcPr/>
                </a:tc>
              </a:tr>
              <a:tr h="448471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48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100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539552" y="260648"/>
            <a:ext cx="6106480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Doplň chybějící čísla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C:\Users\Skola\AppData\Local\Microsoft\Windows\Temporary Internet Files\Content.IE5\8GJUW017\MC9002372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4309" y="260648"/>
            <a:ext cx="1656184" cy="119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338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2120562"/>
              </p:ext>
            </p:extLst>
          </p:nvPr>
        </p:nvGraphicFramePr>
        <p:xfrm>
          <a:off x="1547664" y="2132856"/>
          <a:ext cx="2232248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720080"/>
                <a:gridCol w="720080"/>
              </a:tblGrid>
              <a:tr h="433847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</a:tr>
              <a:tr h="433847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</a:tr>
              <a:tr h="433847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33847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33847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33847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33847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33847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2628159"/>
              </p:ext>
            </p:extLst>
          </p:nvPr>
        </p:nvGraphicFramePr>
        <p:xfrm>
          <a:off x="5220072" y="1268760"/>
          <a:ext cx="2232248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720080"/>
                <a:gridCol w="720080"/>
              </a:tblGrid>
              <a:tr h="414046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97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187624" y="1556792"/>
            <a:ext cx="1154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ned před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31840" y="1556792"/>
            <a:ext cx="916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ned za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60032" y="764704"/>
            <a:ext cx="1154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ned před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735747" y="740680"/>
            <a:ext cx="916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ned za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187757" y="463681"/>
            <a:ext cx="3310523" cy="923330"/>
          </a:xfrm>
          <a:prstGeom prst="rect">
            <a:avLst/>
          </a:prstGeom>
          <a:solidFill>
            <a:schemeClr val="accent5"/>
          </a:solidFill>
          <a:ln>
            <a:solidFill>
              <a:schemeClr val="tx2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Doplň čísla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C:\Users\Skola\AppData\Local\Microsoft\Windows\Temporary Internet Files\Content.IE5\SK9J2J5W\MC9002372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48438" y="5229200"/>
            <a:ext cx="1256969" cy="1245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kola\AppData\Local\Microsoft\Windows\Temporary Internet Files\Content.IE5\7YSZ6R0W\MC9004245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3989" y="5229200"/>
            <a:ext cx="1325249" cy="133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kola\AppData\Local\Microsoft\Windows\Temporary Internet Files\Content.IE5\KMFKAB1R\MC9004245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0204" y="5229200"/>
            <a:ext cx="1405507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4513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908720"/>
            <a:ext cx="7706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Pepa uspořil 60 Kč. Adam 40 Kč. Kdo má více, kdo má méně?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844824"/>
            <a:ext cx="78022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Zapiš:_________</a:t>
            </a:r>
            <a:r>
              <a:rPr lang="en-US" sz="2400" dirty="0" smtClean="0"/>
              <a:t>&gt;</a:t>
            </a:r>
            <a:r>
              <a:rPr lang="cs-CZ" sz="2400" dirty="0" smtClean="0"/>
              <a:t>__________    ___________</a:t>
            </a:r>
            <a:r>
              <a:rPr lang="en-US" sz="2400" dirty="0" smtClean="0"/>
              <a:t>&lt;</a:t>
            </a:r>
            <a:r>
              <a:rPr lang="cs-CZ" sz="2400" dirty="0" smtClean="0"/>
              <a:t>___________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3212976"/>
            <a:ext cx="43513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Kolik uspořili oba chlapci celkem?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4005064"/>
            <a:ext cx="45154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Výpočet:_____________________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4869160"/>
            <a:ext cx="4840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Oba chlapci </a:t>
            </a:r>
            <a:r>
              <a:rPr lang="cs-CZ" sz="2400" dirty="0" err="1" smtClean="0"/>
              <a:t>uspořili____________Kč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076" name="Picture 4" descr="C:\Users\Skola\AppData\Local\Microsoft\Windows\Temporary Internet Files\Content.IE5\8GJUW017\MP9004055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50313"/>
            <a:ext cx="2430529" cy="3632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735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Users\Skola\AppData\Local\Microsoft\Windows\Temporary Internet Files\Content.IE5\8GJUW017\MP90039965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5017" y="2593489"/>
            <a:ext cx="259879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908720"/>
            <a:ext cx="553363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Na nočním nebi Jirka napočítal 62</a:t>
            </a:r>
          </a:p>
          <a:p>
            <a:r>
              <a:rPr lang="cs-CZ" sz="2400" dirty="0"/>
              <a:t>h</a:t>
            </a:r>
            <a:r>
              <a:rPr lang="cs-CZ" sz="2400" dirty="0" smtClean="0"/>
              <a:t>vězd. Jeho bratr Petr spočítal 58</a:t>
            </a:r>
          </a:p>
          <a:p>
            <a:r>
              <a:rPr lang="cs-CZ" sz="2400" dirty="0"/>
              <a:t>h</a:t>
            </a:r>
            <a:r>
              <a:rPr lang="cs-CZ" sz="2400" dirty="0" smtClean="0"/>
              <a:t>vězd. Kdo napočítal více?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Zapiš:_________</a:t>
            </a:r>
            <a:r>
              <a:rPr lang="en-US" sz="2400" dirty="0" smtClean="0"/>
              <a:t>&gt;</a:t>
            </a:r>
            <a:r>
              <a:rPr lang="cs-CZ" sz="2400" dirty="0" smtClean="0"/>
              <a:t>__________</a:t>
            </a:r>
          </a:p>
          <a:p>
            <a:endParaRPr lang="cs-CZ" sz="2400" dirty="0"/>
          </a:p>
          <a:p>
            <a:r>
              <a:rPr lang="cs-CZ" sz="2400" dirty="0" smtClean="0"/>
              <a:t>           _________</a:t>
            </a:r>
            <a:r>
              <a:rPr lang="en-US" sz="2400" dirty="0" smtClean="0"/>
              <a:t>&lt;</a:t>
            </a:r>
            <a:r>
              <a:rPr lang="cs-CZ" sz="2400" dirty="0" smtClean="0"/>
              <a:t>__________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O kolik hvězd napočítal Jirka více, než Petr?</a:t>
            </a:r>
          </a:p>
          <a:p>
            <a:r>
              <a:rPr lang="cs-CZ" sz="2400" dirty="0" smtClean="0"/>
              <a:t>Mohli se při počítání mýlit? Proč?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11960" y="5877272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______</a:t>
            </a:r>
            <a:r>
              <a:rPr lang="en-US" sz="2400" dirty="0" smtClean="0"/>
              <a:t>&lt;</a:t>
            </a:r>
            <a:r>
              <a:rPr lang="cs-CZ" sz="2400" dirty="0" smtClean="0"/>
              <a:t>______</a:t>
            </a:r>
            <a:endParaRPr lang="cs-CZ" sz="2400" dirty="0"/>
          </a:p>
        </p:txBody>
      </p:sp>
      <p:sp>
        <p:nvSpPr>
          <p:cNvPr id="4" name="Ovál 3"/>
          <p:cNvSpPr/>
          <p:nvPr/>
        </p:nvSpPr>
        <p:spPr>
          <a:xfrm>
            <a:off x="5076056" y="5498617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kola\AppData\Local\Microsoft\Windows\Temporary Internet Files\Content.IE5\KMFKAB1R\MC90043917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8232" y="163884"/>
            <a:ext cx="3338691" cy="233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3325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endParaRPr lang="cs-CZ" u="sng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3645019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</TotalTime>
  <Words>302</Words>
  <Application>Microsoft Office PowerPoint</Application>
  <PresentationFormat>Předvádění na obrazovce (4:3)</PresentationFormat>
  <Paragraphs>135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Reditelka</cp:lastModifiedBy>
  <cp:revision>17</cp:revision>
  <dcterms:created xsi:type="dcterms:W3CDTF">2012-11-07T13:25:16Z</dcterms:created>
  <dcterms:modified xsi:type="dcterms:W3CDTF">2014-10-20T12:34:56Z</dcterms:modified>
</cp:coreProperties>
</file>