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64" r:id="rId3"/>
    <p:sldId id="266" r:id="rId4"/>
    <p:sldId id="257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Střední styl 3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27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view3D>
      <c:rAngAx val="1"/>
    </c:view3D>
    <c:floor>
      <c:spPr>
        <a:noFill/>
        <a:ln w="9525">
          <a:noFill/>
        </a:ln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1.1902723097112869E-2"/>
          <c:y val="0"/>
          <c:w val="0.95416666666666661"/>
          <c:h val="0.93125000000000002"/>
        </c:manualLayout>
      </c:layout>
      <c:bar3DChart>
        <c:barDir val="bar"/>
        <c:grouping val="percentStacked"/>
        <c:ser>
          <c:idx val="0"/>
          <c:order val="0"/>
          <c:tx>
            <c:strRef>
              <c:f>List1!$B$1</c:f>
              <c:strCache>
                <c:ptCount val="1"/>
                <c:pt idx="0">
                  <c:v>Sloupec2</c:v>
                </c:pt>
              </c:strCache>
            </c:strRef>
          </c:tx>
          <c:cat>
            <c:strRef>
              <c:f>List1!$A$2:$A$5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Sloupec1</c:v>
                </c:pt>
              </c:strCache>
            </c:strRef>
          </c:tx>
          <c:cat>
            <c:strRef>
              <c:f>List1!$A$2:$A$5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20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Sloupec3</c:v>
                </c:pt>
              </c:strCache>
            </c:strRef>
          </c:tx>
          <c:cat>
            <c:strRef>
              <c:f>List1!$A$2:$A$5</c:f>
              <c:strCache>
                <c:ptCount val="1"/>
                <c:pt idx="0">
                  <c:v>Kategorie 1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>
                  <c:v>9</c:v>
                </c:pt>
              </c:numCache>
            </c:numRef>
          </c:val>
        </c:ser>
        <c:dLbls/>
        <c:shape val="cylinder"/>
        <c:axId val="105661568"/>
        <c:axId val="105663104"/>
        <c:axId val="0"/>
      </c:bar3DChart>
      <c:catAx>
        <c:axId val="105661568"/>
        <c:scaling>
          <c:orientation val="minMax"/>
        </c:scaling>
        <c:delete val="1"/>
        <c:axPos val="l"/>
        <c:tickLblPos val="none"/>
        <c:crossAx val="105663104"/>
        <c:crosses val="autoZero"/>
        <c:auto val="1"/>
        <c:lblAlgn val="ctr"/>
        <c:lblOffset val="100"/>
      </c:catAx>
      <c:valAx>
        <c:axId val="105663104"/>
        <c:scaling>
          <c:orientation val="minMax"/>
        </c:scaling>
        <c:delete val="1"/>
        <c:axPos val="b"/>
        <c:numFmt formatCode="0%" sourceLinked="1"/>
        <c:tickLblPos val="none"/>
        <c:crossAx val="10566156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VY_32_INOVACE_M2_09_Odčítání desítek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Meclov,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Jiří Burda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Odčítání desítek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CZ.1.07/1.4.00/21.1839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ScaleX="100000" custLinFactNeighborX="-1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83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1246273-2574-46DD-A62E-55CD57AA9113}" type="presOf" srcId="{B651F6E3-6281-48DB-9319-2AEAFDAE7572}" destId="{6BB5E863-4638-4E1D-BFDE-399D028AC4ED}" srcOrd="1" destOrd="0" presId="urn:microsoft.com/office/officeart/2005/8/layout/target3"/>
    <dgm:cxn modelId="{811DA404-B132-41ED-A5E7-896A39D8BA61}" type="presOf" srcId="{D1D4F407-5343-4D3F-B5B9-D407B03CAEB4}" destId="{D005CE8C-CC26-4C3E-AC11-E15060ECD759}" srcOrd="0" destOrd="0" presId="urn:microsoft.com/office/officeart/2005/8/layout/target3"/>
    <dgm:cxn modelId="{1A775EC8-0580-4AF4-8FB2-E2D870C925EF}" type="presOf" srcId="{B651F6E3-6281-48DB-9319-2AEAFDAE7572}" destId="{619D679B-A015-4ECF-8348-D1034C574F40}" srcOrd="0" destOrd="0" presId="urn:microsoft.com/office/officeart/2005/8/layout/target3"/>
    <dgm:cxn modelId="{70BE9FDA-8D32-4F84-B241-79E401EF325D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AD92C4E-1967-49BD-ACA5-F6FFAA3D3B8C}" type="presOf" srcId="{D1B46980-6531-4606-95E6-44980827E919}" destId="{6140AFEC-043D-4C43-A2F9-D0F5331DF3A3}" srcOrd="0" destOrd="0" presId="urn:microsoft.com/office/officeart/2005/8/layout/target3"/>
    <dgm:cxn modelId="{2863B79E-6B00-4F3B-8BE8-F17F3A2F770E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DA5BA1D-AD41-47B1-9AAC-A7A4334FED56}" type="presOf" srcId="{4C35D32F-0EAB-4CD7-82EE-45574DC2A586}" destId="{8BEBB6EC-1DAA-4CAC-8A25-BC0FCBD5DBD5}" srcOrd="0" destOrd="0" presId="urn:microsoft.com/office/officeart/2005/8/layout/target3"/>
    <dgm:cxn modelId="{23F0FE74-B12C-4F3E-9B2C-FDD8B4DF0CB7}" type="presOf" srcId="{D8197B8C-B260-4A16-BDF4-0947B075E274}" destId="{5A5FFA88-C948-4069-8E93-59FA12366E83}" srcOrd="1" destOrd="0" presId="urn:microsoft.com/office/officeart/2005/8/layout/target3"/>
    <dgm:cxn modelId="{8207DB1A-92B8-4D2E-9289-1B8BA33BC80C}" type="presOf" srcId="{4C35D32F-0EAB-4CD7-82EE-45574DC2A586}" destId="{890E4F0B-2866-4A3F-A3C7-2A14B1797930}" srcOrd="1" destOrd="0" presId="urn:microsoft.com/office/officeart/2005/8/layout/target3"/>
    <dgm:cxn modelId="{16C89E2A-A08D-4F0C-A2F2-5399C2735A64}" type="presOf" srcId="{D1B46980-6531-4606-95E6-44980827E919}" destId="{2BE915AB-18AA-4053-B92C-3BFC9ED204BB}" srcOrd="1" destOrd="0" presId="urn:microsoft.com/office/officeart/2005/8/layout/target3"/>
    <dgm:cxn modelId="{E99311DB-4207-49B3-B630-D52B94BD9EC1}" type="presOf" srcId="{757F3AB3-0718-4624-B441-E567A8F0AB56}" destId="{333A1088-737F-45CB-B68E-254E46348037}" srcOrd="0" destOrd="0" presId="urn:microsoft.com/office/officeart/2005/8/layout/target3"/>
    <dgm:cxn modelId="{3AFC9077-48AB-47E8-A9E1-794E9C779F64}" type="presParOf" srcId="{333A1088-737F-45CB-B68E-254E46348037}" destId="{F5ABB229-8D3B-4694-996A-96F23CF14429}" srcOrd="0" destOrd="0" presId="urn:microsoft.com/office/officeart/2005/8/layout/target3"/>
    <dgm:cxn modelId="{D1C6CED1-9F70-4EC2-9066-0CB9893DD1B5}" type="presParOf" srcId="{333A1088-737F-45CB-B68E-254E46348037}" destId="{F41139FD-01EE-4571-8B17-4FB00FC51163}" srcOrd="1" destOrd="0" presId="urn:microsoft.com/office/officeart/2005/8/layout/target3"/>
    <dgm:cxn modelId="{08F694F2-98AE-4A8F-B3C9-6454627D7351}" type="presParOf" srcId="{333A1088-737F-45CB-B68E-254E46348037}" destId="{D005CE8C-CC26-4C3E-AC11-E15060ECD759}" srcOrd="2" destOrd="0" presId="urn:microsoft.com/office/officeart/2005/8/layout/target3"/>
    <dgm:cxn modelId="{CC38FCEF-5642-49AD-AF8D-B6B3DD2C5EA9}" type="presParOf" srcId="{333A1088-737F-45CB-B68E-254E46348037}" destId="{2C702D82-9B77-49B7-9568-BB8EB47C3372}" srcOrd="3" destOrd="0" presId="urn:microsoft.com/office/officeart/2005/8/layout/target3"/>
    <dgm:cxn modelId="{75E21C5F-96E7-4A18-AE60-C085936B64EF}" type="presParOf" srcId="{333A1088-737F-45CB-B68E-254E46348037}" destId="{A52A0455-90FF-4808-ABD0-F02540D31D5A}" srcOrd="4" destOrd="0" presId="urn:microsoft.com/office/officeart/2005/8/layout/target3"/>
    <dgm:cxn modelId="{FC3AA470-A796-4C57-81A4-0C3A5D517785}" type="presParOf" srcId="{333A1088-737F-45CB-B68E-254E46348037}" destId="{6140AFEC-043D-4C43-A2F9-D0F5331DF3A3}" srcOrd="5" destOrd="0" presId="urn:microsoft.com/office/officeart/2005/8/layout/target3"/>
    <dgm:cxn modelId="{0CA774C3-9842-47F7-8359-36BCF2AD1D4B}" type="presParOf" srcId="{333A1088-737F-45CB-B68E-254E46348037}" destId="{9358AC05-5D7D-4327-9F80-1AD486AEA664}" srcOrd="6" destOrd="0" presId="urn:microsoft.com/office/officeart/2005/8/layout/target3"/>
    <dgm:cxn modelId="{9E5C4AF6-F91D-4A86-95BA-14446E1C8C9F}" type="presParOf" srcId="{333A1088-737F-45CB-B68E-254E46348037}" destId="{313FC574-E1CD-4FB4-B054-0B805CE0447D}" srcOrd="7" destOrd="0" presId="urn:microsoft.com/office/officeart/2005/8/layout/target3"/>
    <dgm:cxn modelId="{49A1E0DA-806D-4E42-BD22-BCD8B89A3E3D}" type="presParOf" srcId="{333A1088-737F-45CB-B68E-254E46348037}" destId="{619D679B-A015-4ECF-8348-D1034C574F40}" srcOrd="8" destOrd="0" presId="urn:microsoft.com/office/officeart/2005/8/layout/target3"/>
    <dgm:cxn modelId="{1344B867-D201-40B3-9E95-D1E8997B26CD}" type="presParOf" srcId="{333A1088-737F-45CB-B68E-254E46348037}" destId="{322283A8-4A27-4CDA-BAE3-F381106A9174}" srcOrd="9" destOrd="0" presId="urn:microsoft.com/office/officeart/2005/8/layout/target3"/>
    <dgm:cxn modelId="{C39FC093-A578-465D-97FF-87A472EC41C7}" type="presParOf" srcId="{333A1088-737F-45CB-B68E-254E46348037}" destId="{FFC9F71D-1B4F-4AD9-A4A6-86ADEFC8AF5C}" srcOrd="10" destOrd="0" presId="urn:microsoft.com/office/officeart/2005/8/layout/target3"/>
    <dgm:cxn modelId="{87CF954A-867F-4ED0-84C1-665DDB7793D1}" type="presParOf" srcId="{333A1088-737F-45CB-B68E-254E46348037}" destId="{25B08C86-7E15-44DC-BE7F-FFB55DD49D12}" srcOrd="11" destOrd="0" presId="urn:microsoft.com/office/officeart/2005/8/layout/target3"/>
    <dgm:cxn modelId="{53EE0FA0-808D-44B5-B702-053837897211}" type="presParOf" srcId="{333A1088-737F-45CB-B68E-254E46348037}" destId="{76644BE8-9D7C-4C09-B250-3D10AF48CBB7}" srcOrd="12" destOrd="0" presId="urn:microsoft.com/office/officeart/2005/8/layout/target3"/>
    <dgm:cxn modelId="{D16F1014-4516-4AA6-B4A5-3FBA074DCD47}" type="presParOf" srcId="{333A1088-737F-45CB-B68E-254E46348037}" destId="{EE85B701-7295-41C0-BA7A-34D3756A2AE6}" srcOrd="13" destOrd="0" presId="urn:microsoft.com/office/officeart/2005/8/layout/target3"/>
    <dgm:cxn modelId="{5B17170A-89FE-402D-8376-CE70F8F40218}" type="presParOf" srcId="{333A1088-737F-45CB-B68E-254E46348037}" destId="{8BEBB6EC-1DAA-4CAC-8A25-BC0FCBD5DBD5}" srcOrd="14" destOrd="0" presId="urn:microsoft.com/office/officeart/2005/8/layout/target3"/>
    <dgm:cxn modelId="{A293654A-5047-4473-91CC-9704A66812B2}" type="presParOf" srcId="{333A1088-737F-45CB-B68E-254E46348037}" destId="{AED2198E-93D5-4001-81B4-73124B309672}" srcOrd="15" destOrd="0" presId="urn:microsoft.com/office/officeart/2005/8/layout/target3"/>
    <dgm:cxn modelId="{D149BC5A-DE2E-4735-98A4-A183D2A3F9D0}" type="presParOf" srcId="{333A1088-737F-45CB-B68E-254E46348037}" destId="{2BE915AB-18AA-4053-B92C-3BFC9ED204BB}" srcOrd="16" destOrd="0" presId="urn:microsoft.com/office/officeart/2005/8/layout/target3"/>
    <dgm:cxn modelId="{33CE77AC-EBF0-4BF3-95D8-8BDBD69DBDEB}" type="presParOf" srcId="{333A1088-737F-45CB-B68E-254E46348037}" destId="{6BB5E863-4638-4E1D-BFDE-399D028AC4ED}" srcOrd="17" destOrd="0" presId="urn:microsoft.com/office/officeart/2005/8/layout/target3"/>
    <dgm:cxn modelId="{A76D9ED6-4D49-4D88-86BE-8A2094DDBD98}" type="presParOf" srcId="{333A1088-737F-45CB-B68E-254E46348037}" destId="{5A5FFA88-C948-4069-8E93-59FA12366E83}" srcOrd="18" destOrd="0" presId="urn:microsoft.com/office/officeart/2005/8/layout/target3"/>
    <dgm:cxn modelId="{C79D326E-5DE5-473A-BD37-E8A76A0A6E4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4C257C-27F4-47BB-B692-9F0D62EF29E8}" type="doc">
      <dgm:prSet loTypeId="urn:microsoft.com/office/officeart/2005/8/layout/hProcess7#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FEA34C9B-129F-44FA-AA9C-9B3049E164A1}">
      <dgm:prSet phldrT="[Text]"/>
      <dgm:spPr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E4884D77-65EE-46C8-8111-FE37AFF5C1B5}" type="parTrans" cxnId="{DC909F7C-A8B3-41DA-8CA1-8C21D941C788}">
      <dgm:prSet/>
      <dgm:spPr/>
      <dgm:t>
        <a:bodyPr/>
        <a:lstStyle/>
        <a:p>
          <a:endParaRPr lang="cs-CZ"/>
        </a:p>
      </dgm:t>
    </dgm:pt>
    <dgm:pt modelId="{E3EEE0B8-CF8A-4463-808D-D0E3D1CC485B}" type="sibTrans" cxnId="{DC909F7C-A8B3-41DA-8CA1-8C21D941C788}">
      <dgm:prSet/>
      <dgm:spPr/>
      <dgm:t>
        <a:bodyPr/>
        <a:lstStyle/>
        <a:p>
          <a:endParaRPr lang="cs-CZ"/>
        </a:p>
      </dgm:t>
    </dgm:pt>
    <dgm:pt modelId="{6A0D23F2-21A3-4407-ABF4-040E8EAE9DBF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Odčítání</a:t>
          </a:r>
        </a:p>
        <a:p>
          <a:r>
            <a:rPr lang="cs-CZ" dirty="0" smtClean="0">
              <a:solidFill>
                <a:schemeClr val="tx1"/>
              </a:solidFill>
            </a:rPr>
            <a:t>desítek</a:t>
          </a:r>
          <a:endParaRPr lang="cs-CZ" dirty="0">
            <a:solidFill>
              <a:schemeClr val="tx1"/>
            </a:solidFill>
          </a:endParaRPr>
        </a:p>
      </dgm:t>
    </dgm:pt>
    <dgm:pt modelId="{D4470222-97CC-4037-B9BF-06AF3B136771}" type="parTrans" cxnId="{2A724730-918A-45C7-978D-454BC1AEF99A}">
      <dgm:prSet/>
      <dgm:spPr/>
      <dgm:t>
        <a:bodyPr/>
        <a:lstStyle/>
        <a:p>
          <a:endParaRPr lang="cs-CZ"/>
        </a:p>
      </dgm:t>
    </dgm:pt>
    <dgm:pt modelId="{E7DD7A1D-F271-4DB1-B12B-368EFB13FA34}" type="sibTrans" cxnId="{2A724730-918A-45C7-978D-454BC1AEF99A}">
      <dgm:prSet/>
      <dgm:spPr/>
      <dgm:t>
        <a:bodyPr/>
        <a:lstStyle/>
        <a:p>
          <a:endParaRPr lang="cs-CZ"/>
        </a:p>
      </dgm:t>
    </dgm:pt>
    <dgm:pt modelId="{F879F74B-4383-43B9-B01D-9981EEDF6B0D}">
      <dgm:prSet phldrT="[Text]"/>
      <dgm:spPr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65D16C33-783B-40AC-9AA2-53165F570381}" type="parTrans" cxnId="{82534574-208C-4108-837E-94EC3D7AF2D4}">
      <dgm:prSet/>
      <dgm:spPr/>
      <dgm:t>
        <a:bodyPr/>
        <a:lstStyle/>
        <a:p>
          <a:endParaRPr lang="cs-CZ"/>
        </a:p>
      </dgm:t>
    </dgm:pt>
    <dgm:pt modelId="{E6FECCD5-40E1-42F7-BB08-673F6A7A8ECC}" type="sibTrans" cxnId="{82534574-208C-4108-837E-94EC3D7AF2D4}">
      <dgm:prSet/>
      <dgm:spPr/>
      <dgm:t>
        <a:bodyPr/>
        <a:lstStyle/>
        <a:p>
          <a:endParaRPr lang="cs-CZ"/>
        </a:p>
      </dgm:t>
    </dgm:pt>
    <dgm:pt modelId="{5A0B50E1-BC26-47FC-81F0-350C3EFE8462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Pyramidy</a:t>
          </a:r>
          <a:endParaRPr lang="cs-CZ" dirty="0">
            <a:solidFill>
              <a:schemeClr val="tx1"/>
            </a:solidFill>
          </a:endParaRPr>
        </a:p>
      </dgm:t>
    </dgm:pt>
    <dgm:pt modelId="{775E4C3F-6709-4F7B-B375-149480978CF9}" type="parTrans" cxnId="{6D5D3B4C-17BC-452B-849D-9AA3BEDDDDCA}">
      <dgm:prSet/>
      <dgm:spPr/>
      <dgm:t>
        <a:bodyPr/>
        <a:lstStyle/>
        <a:p>
          <a:endParaRPr lang="cs-CZ"/>
        </a:p>
      </dgm:t>
    </dgm:pt>
    <dgm:pt modelId="{8C734C7E-3057-468A-BE6B-F8717098F491}" type="sibTrans" cxnId="{6D5D3B4C-17BC-452B-849D-9AA3BEDDDDCA}">
      <dgm:prSet/>
      <dgm:spPr/>
      <dgm:t>
        <a:bodyPr/>
        <a:lstStyle/>
        <a:p>
          <a:endParaRPr lang="cs-CZ"/>
        </a:p>
      </dgm:t>
    </dgm:pt>
    <dgm:pt modelId="{AB91C513-4A0D-41A3-BE37-28D83482429B}">
      <dgm:prSet phldrT="[Text]"/>
      <dgm:spPr>
        <a:ln>
          <a:solidFill>
            <a:schemeClr val="tx1"/>
          </a:solidFill>
        </a:ln>
      </dgm:spPr>
      <dgm:t>
        <a:bodyPr/>
        <a:lstStyle/>
        <a:p>
          <a:endParaRPr lang="cs-CZ" dirty="0"/>
        </a:p>
      </dgm:t>
    </dgm:pt>
    <dgm:pt modelId="{9F85B1B9-133D-4E26-9F1B-7B621D5C0220}" type="parTrans" cxnId="{B34CEEF5-65B1-4F70-80DE-1F5B5D77810D}">
      <dgm:prSet/>
      <dgm:spPr/>
      <dgm:t>
        <a:bodyPr/>
        <a:lstStyle/>
        <a:p>
          <a:endParaRPr lang="cs-CZ"/>
        </a:p>
      </dgm:t>
    </dgm:pt>
    <dgm:pt modelId="{95B07B85-93C3-4E5E-8DE3-C01047783123}" type="sibTrans" cxnId="{B34CEEF5-65B1-4F70-80DE-1F5B5D77810D}">
      <dgm:prSet/>
      <dgm:spPr/>
      <dgm:t>
        <a:bodyPr/>
        <a:lstStyle/>
        <a:p>
          <a:endParaRPr lang="cs-CZ"/>
        </a:p>
      </dgm:t>
    </dgm:pt>
    <dgm:pt modelId="{5243789B-2BB4-4FE2-85ED-2B1183D37C66}">
      <dgm:prSet phldrT="[Text]"/>
      <dgm:spPr/>
      <dgm:t>
        <a:bodyPr/>
        <a:lstStyle/>
        <a:p>
          <a:r>
            <a:rPr lang="cs-CZ" dirty="0" smtClean="0">
              <a:solidFill>
                <a:schemeClr val="tx1"/>
              </a:solidFill>
            </a:rPr>
            <a:t>Slovní</a:t>
          </a:r>
        </a:p>
        <a:p>
          <a:r>
            <a:rPr lang="cs-CZ" dirty="0" smtClean="0">
              <a:solidFill>
                <a:schemeClr val="tx1"/>
              </a:solidFill>
            </a:rPr>
            <a:t>úlohy,</a:t>
          </a:r>
        </a:p>
        <a:p>
          <a:r>
            <a:rPr lang="cs-CZ" dirty="0" smtClean="0">
              <a:solidFill>
                <a:schemeClr val="tx1"/>
              </a:solidFill>
            </a:rPr>
            <a:t>tabulka</a:t>
          </a:r>
          <a:endParaRPr lang="cs-CZ" dirty="0">
            <a:solidFill>
              <a:schemeClr val="tx1"/>
            </a:solidFill>
          </a:endParaRPr>
        </a:p>
      </dgm:t>
    </dgm:pt>
    <dgm:pt modelId="{284A0FC5-DBB8-4325-9D08-A0FDBA80A0E0}" type="parTrans" cxnId="{CCD41847-007B-4C2C-AE68-7C11998491D7}">
      <dgm:prSet/>
      <dgm:spPr/>
      <dgm:t>
        <a:bodyPr/>
        <a:lstStyle/>
        <a:p>
          <a:endParaRPr lang="cs-CZ"/>
        </a:p>
      </dgm:t>
    </dgm:pt>
    <dgm:pt modelId="{ABD59D8D-44A2-4315-861A-B59ED52CA742}" type="sibTrans" cxnId="{CCD41847-007B-4C2C-AE68-7C11998491D7}">
      <dgm:prSet/>
      <dgm:spPr/>
      <dgm:t>
        <a:bodyPr/>
        <a:lstStyle/>
        <a:p>
          <a:endParaRPr lang="cs-CZ"/>
        </a:p>
      </dgm:t>
    </dgm:pt>
    <dgm:pt modelId="{63123D32-3F90-44F2-B036-5D535BC68351}" type="pres">
      <dgm:prSet presAssocID="{E94C257C-27F4-47BB-B692-9F0D62EF29E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204FD72-D665-4106-AE96-444E1DCC3BA5}" type="pres">
      <dgm:prSet presAssocID="{FEA34C9B-129F-44FA-AA9C-9B3049E164A1}" presName="compositeNode" presStyleCnt="0">
        <dgm:presLayoutVars>
          <dgm:bulletEnabled val="1"/>
        </dgm:presLayoutVars>
      </dgm:prSet>
      <dgm:spPr/>
    </dgm:pt>
    <dgm:pt modelId="{2D4E1155-9129-43BE-8606-1385211020D1}" type="pres">
      <dgm:prSet presAssocID="{FEA34C9B-129F-44FA-AA9C-9B3049E164A1}" presName="bgRect" presStyleLbl="node1" presStyleIdx="0" presStyleCnt="3"/>
      <dgm:spPr/>
      <dgm:t>
        <a:bodyPr/>
        <a:lstStyle/>
        <a:p>
          <a:endParaRPr lang="cs-CZ"/>
        </a:p>
      </dgm:t>
    </dgm:pt>
    <dgm:pt modelId="{8189B9C4-5A76-4E22-9A55-993D7A058A55}" type="pres">
      <dgm:prSet presAssocID="{FEA34C9B-129F-44FA-AA9C-9B3049E164A1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4F8964-2F07-4CBF-86B5-81EB0A0351F3}" type="pres">
      <dgm:prSet presAssocID="{FEA34C9B-129F-44FA-AA9C-9B3049E164A1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06B18D-7DBF-46F1-A0A3-75B2C1A4F00E}" type="pres">
      <dgm:prSet presAssocID="{E3EEE0B8-CF8A-4463-808D-D0E3D1CC485B}" presName="hSp" presStyleCnt="0"/>
      <dgm:spPr/>
    </dgm:pt>
    <dgm:pt modelId="{CFE9189B-F467-41E8-BE5D-069958F33089}" type="pres">
      <dgm:prSet presAssocID="{E3EEE0B8-CF8A-4463-808D-D0E3D1CC485B}" presName="vProcSp" presStyleCnt="0"/>
      <dgm:spPr/>
    </dgm:pt>
    <dgm:pt modelId="{E82EB09C-B96E-4883-A94C-9DCEE2FF1F23}" type="pres">
      <dgm:prSet presAssocID="{E3EEE0B8-CF8A-4463-808D-D0E3D1CC485B}" presName="vSp1" presStyleCnt="0"/>
      <dgm:spPr/>
    </dgm:pt>
    <dgm:pt modelId="{3DDB2A59-1ADF-41E6-849B-22FCE4857F10}" type="pres">
      <dgm:prSet presAssocID="{E3EEE0B8-CF8A-4463-808D-D0E3D1CC485B}" presName="simulatedConn" presStyleLbl="solidFgAcc1" presStyleIdx="0" presStyleCnt="2" custLinFactY="-140830" custLinFactNeighborX="-6873" custLinFactNeighborY="-200000"/>
      <dgm:spPr/>
    </dgm:pt>
    <dgm:pt modelId="{AA4569FA-9F19-4C8B-B7BC-19B2C20A0218}" type="pres">
      <dgm:prSet presAssocID="{E3EEE0B8-CF8A-4463-808D-D0E3D1CC485B}" presName="vSp2" presStyleCnt="0"/>
      <dgm:spPr/>
    </dgm:pt>
    <dgm:pt modelId="{DD8C740C-53CF-44DB-9EDB-6F56A5F76B56}" type="pres">
      <dgm:prSet presAssocID="{E3EEE0B8-CF8A-4463-808D-D0E3D1CC485B}" presName="sibTrans" presStyleCnt="0"/>
      <dgm:spPr/>
    </dgm:pt>
    <dgm:pt modelId="{E06CC7E4-96B3-43C9-9CC6-2A905E562AE6}" type="pres">
      <dgm:prSet presAssocID="{F879F74B-4383-43B9-B01D-9981EEDF6B0D}" presName="compositeNode" presStyleCnt="0">
        <dgm:presLayoutVars>
          <dgm:bulletEnabled val="1"/>
        </dgm:presLayoutVars>
      </dgm:prSet>
      <dgm:spPr/>
    </dgm:pt>
    <dgm:pt modelId="{F1466D4D-8C8E-46E4-B538-38C46EE2E207}" type="pres">
      <dgm:prSet presAssocID="{F879F74B-4383-43B9-B01D-9981EEDF6B0D}" presName="bgRect" presStyleLbl="node1" presStyleIdx="1" presStyleCnt="3" custLinFactNeighborX="-777" custLinFactNeighborY="-28584"/>
      <dgm:spPr/>
      <dgm:t>
        <a:bodyPr/>
        <a:lstStyle/>
        <a:p>
          <a:endParaRPr lang="cs-CZ"/>
        </a:p>
      </dgm:t>
    </dgm:pt>
    <dgm:pt modelId="{1AB61F52-C507-4F11-9EDD-2B47AD3554F8}" type="pres">
      <dgm:prSet presAssocID="{F879F74B-4383-43B9-B01D-9981EEDF6B0D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3ED39F-B78C-45AD-95D6-BAC11A889AE7}" type="pres">
      <dgm:prSet presAssocID="{F879F74B-4383-43B9-B01D-9981EEDF6B0D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B821E9-9350-45D5-BB8D-ACF42A584B29}" type="pres">
      <dgm:prSet presAssocID="{E6FECCD5-40E1-42F7-BB08-673F6A7A8ECC}" presName="hSp" presStyleCnt="0"/>
      <dgm:spPr/>
    </dgm:pt>
    <dgm:pt modelId="{089FDBCA-1606-420D-9A7F-BD151AF172F7}" type="pres">
      <dgm:prSet presAssocID="{E6FECCD5-40E1-42F7-BB08-673F6A7A8ECC}" presName="vProcSp" presStyleCnt="0"/>
      <dgm:spPr/>
    </dgm:pt>
    <dgm:pt modelId="{3E1235D4-6C3C-43F6-B9FA-005F7A93EDAF}" type="pres">
      <dgm:prSet presAssocID="{E6FECCD5-40E1-42F7-BB08-673F6A7A8ECC}" presName="vSp1" presStyleCnt="0"/>
      <dgm:spPr/>
    </dgm:pt>
    <dgm:pt modelId="{6B8B1BAD-1637-44A4-AA67-873EE4E8040A}" type="pres">
      <dgm:prSet presAssocID="{E6FECCD5-40E1-42F7-BB08-673F6A7A8ECC}" presName="simulatedConn" presStyleLbl="solidFgAcc1" presStyleIdx="1" presStyleCnt="2" custLinFactY="-140830" custLinFactNeighborX="4335" custLinFactNeighborY="-200000"/>
      <dgm:spPr/>
    </dgm:pt>
    <dgm:pt modelId="{A41537CF-FF20-43B3-96AC-1BCF434EED71}" type="pres">
      <dgm:prSet presAssocID="{E6FECCD5-40E1-42F7-BB08-673F6A7A8ECC}" presName="vSp2" presStyleCnt="0"/>
      <dgm:spPr/>
    </dgm:pt>
    <dgm:pt modelId="{59D02466-B43E-4C13-88EA-D8C8C88992F2}" type="pres">
      <dgm:prSet presAssocID="{E6FECCD5-40E1-42F7-BB08-673F6A7A8ECC}" presName="sibTrans" presStyleCnt="0"/>
      <dgm:spPr/>
    </dgm:pt>
    <dgm:pt modelId="{A5711C83-4C67-48E0-86AC-0E051851BB13}" type="pres">
      <dgm:prSet presAssocID="{AB91C513-4A0D-41A3-BE37-28D83482429B}" presName="compositeNode" presStyleCnt="0">
        <dgm:presLayoutVars>
          <dgm:bulletEnabled val="1"/>
        </dgm:presLayoutVars>
      </dgm:prSet>
      <dgm:spPr/>
    </dgm:pt>
    <dgm:pt modelId="{35497875-029F-48BE-8D75-597341ED8C2F}" type="pres">
      <dgm:prSet presAssocID="{AB91C513-4A0D-41A3-BE37-28D83482429B}" presName="bgRect" presStyleLbl="node1" presStyleIdx="2" presStyleCnt="3"/>
      <dgm:spPr/>
      <dgm:t>
        <a:bodyPr/>
        <a:lstStyle/>
        <a:p>
          <a:endParaRPr lang="cs-CZ"/>
        </a:p>
      </dgm:t>
    </dgm:pt>
    <dgm:pt modelId="{4EB1656A-07A5-4C54-B16B-762ABF4C9C8C}" type="pres">
      <dgm:prSet presAssocID="{AB91C513-4A0D-41A3-BE37-28D83482429B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F922D3-59B3-4C25-AE5C-2DA59A2E84BA}" type="pres">
      <dgm:prSet presAssocID="{AB91C513-4A0D-41A3-BE37-28D83482429B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1E6F546-F5C4-4A4F-9FE9-CF71A210D0BD}" type="presOf" srcId="{AB91C513-4A0D-41A3-BE37-28D83482429B}" destId="{35497875-029F-48BE-8D75-597341ED8C2F}" srcOrd="0" destOrd="0" presId="urn:microsoft.com/office/officeart/2005/8/layout/hProcess7#1"/>
    <dgm:cxn modelId="{408C8F9B-6C52-4251-96AE-43CF51E62193}" type="presOf" srcId="{F879F74B-4383-43B9-B01D-9981EEDF6B0D}" destId="{F1466D4D-8C8E-46E4-B538-38C46EE2E207}" srcOrd="0" destOrd="0" presId="urn:microsoft.com/office/officeart/2005/8/layout/hProcess7#1"/>
    <dgm:cxn modelId="{C63C90DF-FF9E-4601-A347-1879F7BCF6ED}" type="presOf" srcId="{F879F74B-4383-43B9-B01D-9981EEDF6B0D}" destId="{1AB61F52-C507-4F11-9EDD-2B47AD3554F8}" srcOrd="1" destOrd="0" presId="urn:microsoft.com/office/officeart/2005/8/layout/hProcess7#1"/>
    <dgm:cxn modelId="{B34CEEF5-65B1-4F70-80DE-1F5B5D77810D}" srcId="{E94C257C-27F4-47BB-B692-9F0D62EF29E8}" destId="{AB91C513-4A0D-41A3-BE37-28D83482429B}" srcOrd="2" destOrd="0" parTransId="{9F85B1B9-133D-4E26-9F1B-7B621D5C0220}" sibTransId="{95B07B85-93C3-4E5E-8DE3-C01047783123}"/>
    <dgm:cxn modelId="{CCD41847-007B-4C2C-AE68-7C11998491D7}" srcId="{AB91C513-4A0D-41A3-BE37-28D83482429B}" destId="{5243789B-2BB4-4FE2-85ED-2B1183D37C66}" srcOrd="0" destOrd="0" parTransId="{284A0FC5-DBB8-4325-9D08-A0FDBA80A0E0}" sibTransId="{ABD59D8D-44A2-4315-861A-B59ED52CA742}"/>
    <dgm:cxn modelId="{EC9020FD-D49E-41DB-85E9-F9DF28CA4DE4}" type="presOf" srcId="{5243789B-2BB4-4FE2-85ED-2B1183D37C66}" destId="{8CF922D3-59B3-4C25-AE5C-2DA59A2E84BA}" srcOrd="0" destOrd="0" presId="urn:microsoft.com/office/officeart/2005/8/layout/hProcess7#1"/>
    <dgm:cxn modelId="{12845788-E998-4981-9EED-5A75788718D7}" type="presOf" srcId="{FEA34C9B-129F-44FA-AA9C-9B3049E164A1}" destId="{8189B9C4-5A76-4E22-9A55-993D7A058A55}" srcOrd="1" destOrd="0" presId="urn:microsoft.com/office/officeart/2005/8/layout/hProcess7#1"/>
    <dgm:cxn modelId="{465EFA52-7694-4926-A531-E359FCD4FFB6}" type="presOf" srcId="{6A0D23F2-21A3-4407-ABF4-040E8EAE9DBF}" destId="{C14F8964-2F07-4CBF-86B5-81EB0A0351F3}" srcOrd="0" destOrd="0" presId="urn:microsoft.com/office/officeart/2005/8/layout/hProcess7#1"/>
    <dgm:cxn modelId="{6D5D3B4C-17BC-452B-849D-9AA3BEDDDDCA}" srcId="{F879F74B-4383-43B9-B01D-9981EEDF6B0D}" destId="{5A0B50E1-BC26-47FC-81F0-350C3EFE8462}" srcOrd="0" destOrd="0" parTransId="{775E4C3F-6709-4F7B-B375-149480978CF9}" sibTransId="{8C734C7E-3057-468A-BE6B-F8717098F491}"/>
    <dgm:cxn modelId="{862F61AA-84A5-4D75-BBFB-B869C4FB32BF}" type="presOf" srcId="{FEA34C9B-129F-44FA-AA9C-9B3049E164A1}" destId="{2D4E1155-9129-43BE-8606-1385211020D1}" srcOrd="0" destOrd="0" presId="urn:microsoft.com/office/officeart/2005/8/layout/hProcess7#1"/>
    <dgm:cxn modelId="{8456FEE5-B459-4D08-8995-2A9531311A1A}" type="presOf" srcId="{AB91C513-4A0D-41A3-BE37-28D83482429B}" destId="{4EB1656A-07A5-4C54-B16B-762ABF4C9C8C}" srcOrd="1" destOrd="0" presId="urn:microsoft.com/office/officeart/2005/8/layout/hProcess7#1"/>
    <dgm:cxn modelId="{9430ED83-640C-483E-B0AE-B273DC38E545}" type="presOf" srcId="{E94C257C-27F4-47BB-B692-9F0D62EF29E8}" destId="{63123D32-3F90-44F2-B036-5D535BC68351}" srcOrd="0" destOrd="0" presId="urn:microsoft.com/office/officeart/2005/8/layout/hProcess7#1"/>
    <dgm:cxn modelId="{82534574-208C-4108-837E-94EC3D7AF2D4}" srcId="{E94C257C-27F4-47BB-B692-9F0D62EF29E8}" destId="{F879F74B-4383-43B9-B01D-9981EEDF6B0D}" srcOrd="1" destOrd="0" parTransId="{65D16C33-783B-40AC-9AA2-53165F570381}" sibTransId="{E6FECCD5-40E1-42F7-BB08-673F6A7A8ECC}"/>
    <dgm:cxn modelId="{DC909F7C-A8B3-41DA-8CA1-8C21D941C788}" srcId="{E94C257C-27F4-47BB-B692-9F0D62EF29E8}" destId="{FEA34C9B-129F-44FA-AA9C-9B3049E164A1}" srcOrd="0" destOrd="0" parTransId="{E4884D77-65EE-46C8-8111-FE37AFF5C1B5}" sibTransId="{E3EEE0B8-CF8A-4463-808D-D0E3D1CC485B}"/>
    <dgm:cxn modelId="{2A724730-918A-45C7-978D-454BC1AEF99A}" srcId="{FEA34C9B-129F-44FA-AA9C-9B3049E164A1}" destId="{6A0D23F2-21A3-4407-ABF4-040E8EAE9DBF}" srcOrd="0" destOrd="0" parTransId="{D4470222-97CC-4037-B9BF-06AF3B136771}" sibTransId="{E7DD7A1D-F271-4DB1-B12B-368EFB13FA34}"/>
    <dgm:cxn modelId="{2C1234D6-29B7-47E5-9C6A-7C69AD326C3E}" type="presOf" srcId="{5A0B50E1-BC26-47FC-81F0-350C3EFE8462}" destId="{343ED39F-B78C-45AD-95D6-BAC11A889AE7}" srcOrd="0" destOrd="0" presId="urn:microsoft.com/office/officeart/2005/8/layout/hProcess7#1"/>
    <dgm:cxn modelId="{0720A724-8B9C-477F-8718-CF0FEFABE4E1}" type="presParOf" srcId="{63123D32-3F90-44F2-B036-5D535BC68351}" destId="{2204FD72-D665-4106-AE96-444E1DCC3BA5}" srcOrd="0" destOrd="0" presId="urn:microsoft.com/office/officeart/2005/8/layout/hProcess7#1"/>
    <dgm:cxn modelId="{92648C7D-B092-4B0F-9C51-24EC2ADB589A}" type="presParOf" srcId="{2204FD72-D665-4106-AE96-444E1DCC3BA5}" destId="{2D4E1155-9129-43BE-8606-1385211020D1}" srcOrd="0" destOrd="0" presId="urn:microsoft.com/office/officeart/2005/8/layout/hProcess7#1"/>
    <dgm:cxn modelId="{4B63C86A-1ADD-4A27-A1FF-03506859EB9F}" type="presParOf" srcId="{2204FD72-D665-4106-AE96-444E1DCC3BA5}" destId="{8189B9C4-5A76-4E22-9A55-993D7A058A55}" srcOrd="1" destOrd="0" presId="urn:microsoft.com/office/officeart/2005/8/layout/hProcess7#1"/>
    <dgm:cxn modelId="{31A6FDAC-BBEA-458A-BE48-A2E9FBF49BBB}" type="presParOf" srcId="{2204FD72-D665-4106-AE96-444E1DCC3BA5}" destId="{C14F8964-2F07-4CBF-86B5-81EB0A0351F3}" srcOrd="2" destOrd="0" presId="urn:microsoft.com/office/officeart/2005/8/layout/hProcess7#1"/>
    <dgm:cxn modelId="{BD76E31C-A560-4A8E-B89A-7BB65DB72041}" type="presParOf" srcId="{63123D32-3F90-44F2-B036-5D535BC68351}" destId="{D006B18D-7DBF-46F1-A0A3-75B2C1A4F00E}" srcOrd="1" destOrd="0" presId="urn:microsoft.com/office/officeart/2005/8/layout/hProcess7#1"/>
    <dgm:cxn modelId="{EDF61F3F-65DB-4B78-984C-170918E89416}" type="presParOf" srcId="{63123D32-3F90-44F2-B036-5D535BC68351}" destId="{CFE9189B-F467-41E8-BE5D-069958F33089}" srcOrd="2" destOrd="0" presId="urn:microsoft.com/office/officeart/2005/8/layout/hProcess7#1"/>
    <dgm:cxn modelId="{727D8663-16D8-4847-9CAE-6A70F7C43E60}" type="presParOf" srcId="{CFE9189B-F467-41E8-BE5D-069958F33089}" destId="{E82EB09C-B96E-4883-A94C-9DCEE2FF1F23}" srcOrd="0" destOrd="0" presId="urn:microsoft.com/office/officeart/2005/8/layout/hProcess7#1"/>
    <dgm:cxn modelId="{DD97CE06-816E-4613-B6B8-51D8D0407E95}" type="presParOf" srcId="{CFE9189B-F467-41E8-BE5D-069958F33089}" destId="{3DDB2A59-1ADF-41E6-849B-22FCE4857F10}" srcOrd="1" destOrd="0" presId="urn:microsoft.com/office/officeart/2005/8/layout/hProcess7#1"/>
    <dgm:cxn modelId="{47A8BFC6-1AF0-4069-86EE-D6A3214FD417}" type="presParOf" srcId="{CFE9189B-F467-41E8-BE5D-069958F33089}" destId="{AA4569FA-9F19-4C8B-B7BC-19B2C20A0218}" srcOrd="2" destOrd="0" presId="urn:microsoft.com/office/officeart/2005/8/layout/hProcess7#1"/>
    <dgm:cxn modelId="{D3DEE851-3798-4A39-B72E-F60BAA1B2808}" type="presParOf" srcId="{63123D32-3F90-44F2-B036-5D535BC68351}" destId="{DD8C740C-53CF-44DB-9EDB-6F56A5F76B56}" srcOrd="3" destOrd="0" presId="urn:microsoft.com/office/officeart/2005/8/layout/hProcess7#1"/>
    <dgm:cxn modelId="{3A7F718A-9C1E-4DC5-9C1C-678F4B86E17A}" type="presParOf" srcId="{63123D32-3F90-44F2-B036-5D535BC68351}" destId="{E06CC7E4-96B3-43C9-9CC6-2A905E562AE6}" srcOrd="4" destOrd="0" presId="urn:microsoft.com/office/officeart/2005/8/layout/hProcess7#1"/>
    <dgm:cxn modelId="{18D08890-14B6-4203-B36A-4088A215338A}" type="presParOf" srcId="{E06CC7E4-96B3-43C9-9CC6-2A905E562AE6}" destId="{F1466D4D-8C8E-46E4-B538-38C46EE2E207}" srcOrd="0" destOrd="0" presId="urn:microsoft.com/office/officeart/2005/8/layout/hProcess7#1"/>
    <dgm:cxn modelId="{1729F9A0-693A-49FC-ADB0-DDFFC69D3808}" type="presParOf" srcId="{E06CC7E4-96B3-43C9-9CC6-2A905E562AE6}" destId="{1AB61F52-C507-4F11-9EDD-2B47AD3554F8}" srcOrd="1" destOrd="0" presId="urn:microsoft.com/office/officeart/2005/8/layout/hProcess7#1"/>
    <dgm:cxn modelId="{BCE2DC0B-25A0-4353-97E0-8D5D9B234866}" type="presParOf" srcId="{E06CC7E4-96B3-43C9-9CC6-2A905E562AE6}" destId="{343ED39F-B78C-45AD-95D6-BAC11A889AE7}" srcOrd="2" destOrd="0" presId="urn:microsoft.com/office/officeart/2005/8/layout/hProcess7#1"/>
    <dgm:cxn modelId="{1743F6EF-D932-4C21-88E8-6127CC2C6213}" type="presParOf" srcId="{63123D32-3F90-44F2-B036-5D535BC68351}" destId="{3FB821E9-9350-45D5-BB8D-ACF42A584B29}" srcOrd="5" destOrd="0" presId="urn:microsoft.com/office/officeart/2005/8/layout/hProcess7#1"/>
    <dgm:cxn modelId="{D73281BC-8290-4F33-872E-C9A10A89A666}" type="presParOf" srcId="{63123D32-3F90-44F2-B036-5D535BC68351}" destId="{089FDBCA-1606-420D-9A7F-BD151AF172F7}" srcOrd="6" destOrd="0" presId="urn:microsoft.com/office/officeart/2005/8/layout/hProcess7#1"/>
    <dgm:cxn modelId="{03DA39A5-C737-4C6D-B9F1-97E0D87355A2}" type="presParOf" srcId="{089FDBCA-1606-420D-9A7F-BD151AF172F7}" destId="{3E1235D4-6C3C-43F6-B9FA-005F7A93EDAF}" srcOrd="0" destOrd="0" presId="urn:microsoft.com/office/officeart/2005/8/layout/hProcess7#1"/>
    <dgm:cxn modelId="{7B120A3C-8D9B-4BC6-ACBD-6FB59A817CCE}" type="presParOf" srcId="{089FDBCA-1606-420D-9A7F-BD151AF172F7}" destId="{6B8B1BAD-1637-44A4-AA67-873EE4E8040A}" srcOrd="1" destOrd="0" presId="urn:microsoft.com/office/officeart/2005/8/layout/hProcess7#1"/>
    <dgm:cxn modelId="{D062DB34-9F9F-4221-B231-1C4915929717}" type="presParOf" srcId="{089FDBCA-1606-420D-9A7F-BD151AF172F7}" destId="{A41537CF-FF20-43B3-96AC-1BCF434EED71}" srcOrd="2" destOrd="0" presId="urn:microsoft.com/office/officeart/2005/8/layout/hProcess7#1"/>
    <dgm:cxn modelId="{D805EBCB-88AE-475E-8290-6A9115B75F76}" type="presParOf" srcId="{63123D32-3F90-44F2-B036-5D535BC68351}" destId="{59D02466-B43E-4C13-88EA-D8C8C88992F2}" srcOrd="7" destOrd="0" presId="urn:microsoft.com/office/officeart/2005/8/layout/hProcess7#1"/>
    <dgm:cxn modelId="{A9E3DE9E-4FC1-4A22-B02B-63E5731DE305}" type="presParOf" srcId="{63123D32-3F90-44F2-B036-5D535BC68351}" destId="{A5711C83-4C67-48E0-86AC-0E051851BB13}" srcOrd="8" destOrd="0" presId="urn:microsoft.com/office/officeart/2005/8/layout/hProcess7#1"/>
    <dgm:cxn modelId="{CB200969-20E8-4E0C-BC48-489C973D9CE5}" type="presParOf" srcId="{A5711C83-4C67-48E0-86AC-0E051851BB13}" destId="{35497875-029F-48BE-8D75-597341ED8C2F}" srcOrd="0" destOrd="0" presId="urn:microsoft.com/office/officeart/2005/8/layout/hProcess7#1"/>
    <dgm:cxn modelId="{FCDD6542-C9B6-429E-927A-95539ADC5921}" type="presParOf" srcId="{A5711C83-4C67-48E0-86AC-0E051851BB13}" destId="{4EB1656A-07A5-4C54-B16B-762ABF4C9C8C}" srcOrd="1" destOrd="0" presId="urn:microsoft.com/office/officeart/2005/8/layout/hProcess7#1"/>
    <dgm:cxn modelId="{B1D6F2C4-6645-4B8E-B4D1-25114619A6FE}" type="presParOf" srcId="{A5711C83-4C67-48E0-86AC-0E051851BB13}" destId="{8CF922D3-59B3-4C25-AE5C-2DA59A2E84BA}" srcOrd="2" destOrd="0" presId="urn:microsoft.com/office/officeart/2005/8/layout/hProcess7#1"/>
  </dgm:cxnLst>
  <dgm:bg>
    <a:solidFill>
      <a:schemeClr val="accent2">
        <a:lumMod val="40000"/>
        <a:lumOff val="60000"/>
      </a:schemeClr>
    </a:solidFill>
  </dgm:bg>
  <dgm:whole>
    <a:ln>
      <a:solidFill>
        <a:schemeClr val="accent2">
          <a:lumMod val="75000"/>
        </a:schemeClr>
      </a:solidFill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600400" cy="3600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85089" y="0"/>
          <a:ext cx="6192688" cy="360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Meclov, příspěvková organizace</a:t>
          </a:r>
          <a:endParaRPr lang="cs-CZ" sz="2000" kern="1200" dirty="0"/>
        </a:p>
      </dsp:txBody>
      <dsp:txXfrm>
        <a:off x="1785089" y="0"/>
        <a:ext cx="6192688" cy="576063"/>
      </dsp:txXfrm>
    </dsp:sp>
    <dsp:sp modelId="{A52A0455-90FF-4808-ABD0-F02540D31D5A}">
      <dsp:nvSpPr>
        <dsp:cNvPr id="0" name=""/>
        <dsp:cNvSpPr/>
      </dsp:nvSpPr>
      <dsp:spPr>
        <a:xfrm>
          <a:off x="378041" y="576063"/>
          <a:ext cx="2844316" cy="28443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800200" y="576063"/>
          <a:ext cx="6192688" cy="28443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Jiří Burda</a:t>
          </a:r>
          <a:endParaRPr lang="cs-CZ" sz="2000" kern="1200" dirty="0"/>
        </a:p>
      </dsp:txBody>
      <dsp:txXfrm>
        <a:off x="1800200" y="576063"/>
        <a:ext cx="6192688" cy="576064"/>
      </dsp:txXfrm>
    </dsp:sp>
    <dsp:sp modelId="{313FC574-E1CD-4FB4-B054-0B805CE0447D}">
      <dsp:nvSpPr>
        <dsp:cNvPr id="0" name=""/>
        <dsp:cNvSpPr/>
      </dsp:nvSpPr>
      <dsp:spPr>
        <a:xfrm>
          <a:off x="756083" y="1152128"/>
          <a:ext cx="2088232" cy="20882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800200" y="1152128"/>
          <a:ext cx="6192688" cy="20882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VY_32_INOVACE_M2_09_Odčítání desítek</a:t>
          </a:r>
          <a:endParaRPr lang="cs-CZ" sz="2000" kern="1200" dirty="0"/>
        </a:p>
      </dsp:txBody>
      <dsp:txXfrm>
        <a:off x="1800200" y="1152128"/>
        <a:ext cx="6192688" cy="576064"/>
      </dsp:txXfrm>
    </dsp:sp>
    <dsp:sp modelId="{FFC9F71D-1B4F-4AD9-A4A6-86ADEFC8AF5C}">
      <dsp:nvSpPr>
        <dsp:cNvPr id="0" name=""/>
        <dsp:cNvSpPr/>
      </dsp:nvSpPr>
      <dsp:spPr>
        <a:xfrm>
          <a:off x="1134126" y="1728192"/>
          <a:ext cx="1332147" cy="13321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99271" y="1728192"/>
          <a:ext cx="6192688" cy="1332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Odčítání desítek</a:t>
          </a:r>
          <a:endParaRPr lang="cs-CZ" sz="2000" kern="1200" dirty="0"/>
        </a:p>
      </dsp:txBody>
      <dsp:txXfrm>
        <a:off x="1799271" y="1728192"/>
        <a:ext cx="6192688" cy="576064"/>
      </dsp:txXfrm>
    </dsp:sp>
    <dsp:sp modelId="{EE85B701-7295-41C0-BA7A-34D3756A2AE6}">
      <dsp:nvSpPr>
        <dsp:cNvPr id="0" name=""/>
        <dsp:cNvSpPr/>
      </dsp:nvSpPr>
      <dsp:spPr>
        <a:xfrm>
          <a:off x="1512168" y="2304256"/>
          <a:ext cx="576063" cy="5760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800200" y="2304256"/>
          <a:ext cx="6192688" cy="576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CZ.1.07/1.4.00/21.1839 </a:t>
          </a:r>
          <a:endParaRPr lang="cs-CZ" sz="2000" kern="1200" dirty="0"/>
        </a:p>
      </dsp:txBody>
      <dsp:txXfrm>
        <a:off x="1800200" y="2304256"/>
        <a:ext cx="6192688" cy="57606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D4E1155-9129-43BE-8606-1385211020D1}">
      <dsp:nvSpPr>
        <dsp:cNvPr id="0" name=""/>
        <dsp:cNvSpPr/>
      </dsp:nvSpPr>
      <dsp:spPr>
        <a:xfrm>
          <a:off x="461" y="840779"/>
          <a:ext cx="1985367" cy="2382440"/>
        </a:xfrm>
        <a:prstGeom prst="roundRect">
          <a:avLst>
            <a:gd name="adj" fmla="val 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 rot="16200000">
        <a:off x="-777802" y="1619043"/>
        <a:ext cx="1953601" cy="397073"/>
      </dsp:txXfrm>
    </dsp:sp>
    <dsp:sp modelId="{C14F8964-2F07-4CBF-86B5-81EB0A0351F3}">
      <dsp:nvSpPr>
        <dsp:cNvPr id="0" name=""/>
        <dsp:cNvSpPr/>
      </dsp:nvSpPr>
      <dsp:spPr>
        <a:xfrm>
          <a:off x="397534" y="840779"/>
          <a:ext cx="1479098" cy="238244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2870" rIns="0" bIns="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>
              <a:solidFill>
                <a:schemeClr val="tx1"/>
              </a:solidFill>
            </a:rPr>
            <a:t>Odčítání</a:t>
          </a:r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>
              <a:solidFill>
                <a:schemeClr val="tx1"/>
              </a:solidFill>
            </a:rPr>
            <a:t>desítek</a:t>
          </a:r>
          <a:endParaRPr lang="cs-CZ" sz="3000" kern="1200" dirty="0">
            <a:solidFill>
              <a:schemeClr val="tx1"/>
            </a:solidFill>
          </a:endParaRPr>
        </a:p>
      </dsp:txBody>
      <dsp:txXfrm>
        <a:off x="397534" y="840779"/>
        <a:ext cx="1479098" cy="2382440"/>
      </dsp:txXfrm>
    </dsp:sp>
    <dsp:sp modelId="{F1466D4D-8C8E-46E4-B538-38C46EE2E207}">
      <dsp:nvSpPr>
        <dsp:cNvPr id="0" name=""/>
        <dsp:cNvSpPr/>
      </dsp:nvSpPr>
      <dsp:spPr>
        <a:xfrm>
          <a:off x="2039890" y="159782"/>
          <a:ext cx="1985367" cy="2382440"/>
        </a:xfrm>
        <a:prstGeom prst="roundRect">
          <a:avLst>
            <a:gd name="adj" fmla="val 5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 rot="16200000">
        <a:off x="1261626" y="938046"/>
        <a:ext cx="1953601" cy="397073"/>
      </dsp:txXfrm>
    </dsp:sp>
    <dsp:sp modelId="{3DDB2A59-1ADF-41E6-849B-22FCE4857F10}">
      <dsp:nvSpPr>
        <dsp:cNvPr id="0" name=""/>
        <dsp:cNvSpPr/>
      </dsp:nvSpPr>
      <dsp:spPr>
        <a:xfrm rot="5400000">
          <a:off x="1869756" y="1914100"/>
          <a:ext cx="350036" cy="297805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3ED39F-B78C-45AD-95D6-BAC11A889AE7}">
      <dsp:nvSpPr>
        <dsp:cNvPr id="0" name=""/>
        <dsp:cNvSpPr/>
      </dsp:nvSpPr>
      <dsp:spPr>
        <a:xfrm>
          <a:off x="2436963" y="159782"/>
          <a:ext cx="1479098" cy="238244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2870" rIns="0" bIns="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>
              <a:solidFill>
                <a:schemeClr val="tx1"/>
              </a:solidFill>
            </a:rPr>
            <a:t>Pyramidy</a:t>
          </a:r>
          <a:endParaRPr lang="cs-CZ" sz="3000" kern="1200" dirty="0">
            <a:solidFill>
              <a:schemeClr val="tx1"/>
            </a:solidFill>
          </a:endParaRPr>
        </a:p>
      </dsp:txBody>
      <dsp:txXfrm>
        <a:off x="2436963" y="159782"/>
        <a:ext cx="1479098" cy="2382440"/>
      </dsp:txXfrm>
    </dsp:sp>
    <dsp:sp modelId="{35497875-029F-48BE-8D75-597341ED8C2F}">
      <dsp:nvSpPr>
        <dsp:cNvPr id="0" name=""/>
        <dsp:cNvSpPr/>
      </dsp:nvSpPr>
      <dsp:spPr>
        <a:xfrm>
          <a:off x="4110171" y="840779"/>
          <a:ext cx="1985367" cy="2382440"/>
        </a:xfrm>
        <a:prstGeom prst="roundRect">
          <a:avLst>
            <a:gd name="adj" fmla="val 5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5438" rIns="97790" bIns="0" numCol="1" spcCol="1270" anchor="t" anchorCtr="0">
          <a:noAutofit/>
        </a:bodyPr>
        <a:lstStyle/>
        <a:p>
          <a:pPr lvl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 rot="16200000">
        <a:off x="3331907" y="1619043"/>
        <a:ext cx="1953601" cy="397073"/>
      </dsp:txXfrm>
    </dsp:sp>
    <dsp:sp modelId="{6B8B1BAD-1637-44A4-AA67-873EE4E8040A}">
      <dsp:nvSpPr>
        <dsp:cNvPr id="0" name=""/>
        <dsp:cNvSpPr/>
      </dsp:nvSpPr>
      <dsp:spPr>
        <a:xfrm rot="5400000">
          <a:off x="3957989" y="1914100"/>
          <a:ext cx="350036" cy="297805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F922D3-59B3-4C25-AE5C-2DA59A2E84BA}">
      <dsp:nvSpPr>
        <dsp:cNvPr id="0" name=""/>
        <dsp:cNvSpPr/>
      </dsp:nvSpPr>
      <dsp:spPr>
        <a:xfrm>
          <a:off x="4507244" y="840779"/>
          <a:ext cx="1479098" cy="2382440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2870" rIns="0" bIns="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>
              <a:solidFill>
                <a:schemeClr val="tx1"/>
              </a:solidFill>
            </a:rPr>
            <a:t>Slovní</a:t>
          </a:r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>
              <a:solidFill>
                <a:schemeClr val="tx1"/>
              </a:solidFill>
            </a:rPr>
            <a:t>úlohy,</a:t>
          </a:r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>
              <a:solidFill>
                <a:schemeClr val="tx1"/>
              </a:solidFill>
            </a:rPr>
            <a:t>tabulka</a:t>
          </a:r>
          <a:endParaRPr lang="cs-CZ" sz="3000" kern="1200" dirty="0">
            <a:solidFill>
              <a:schemeClr val="tx1"/>
            </a:solidFill>
          </a:endParaRPr>
        </a:p>
      </dsp:txBody>
      <dsp:txXfrm>
        <a:off x="4507244" y="840779"/>
        <a:ext cx="1479098" cy="23824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6EA5C1-207B-4ED0-A073-126C56681F6C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578AD1-442B-4C2F-9CC6-24390F5B82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22226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BA6B13-D63C-46DC-BCD5-338F8BFA2CA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6925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529-B2DD-43AE-B79D-6CCF55D7F567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8CE9-1E8E-49AE-B124-0240968954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5335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529-B2DD-43AE-B79D-6CCF55D7F567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8CE9-1E8E-49AE-B124-0240968954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7052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529-B2DD-43AE-B79D-6CCF55D7F567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8CE9-1E8E-49AE-B124-0240968954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4382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529-B2DD-43AE-B79D-6CCF55D7F567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8CE9-1E8E-49AE-B124-0240968954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3959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529-B2DD-43AE-B79D-6CCF55D7F567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8CE9-1E8E-49AE-B124-0240968954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2859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529-B2DD-43AE-B79D-6CCF55D7F567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8CE9-1E8E-49AE-B124-0240968954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1882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529-B2DD-43AE-B79D-6CCF55D7F567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8CE9-1E8E-49AE-B124-0240968954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699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529-B2DD-43AE-B79D-6CCF55D7F567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8CE9-1E8E-49AE-B124-0240968954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8171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529-B2DD-43AE-B79D-6CCF55D7F567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8CE9-1E8E-49AE-B124-0240968954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2403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529-B2DD-43AE-B79D-6CCF55D7F567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8CE9-1E8E-49AE-B124-0240968954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7663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2F529-B2DD-43AE-B79D-6CCF55D7F567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8B8CE9-1E8E-49AE-B124-0240968954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4456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2F529-B2DD-43AE-B79D-6CCF55D7F567}" type="datetimeFigureOut">
              <a:rPr lang="cs-CZ" smtClean="0"/>
              <a:pPr/>
              <a:t>20.10.2014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B8CE9-1E8E-49AE-B124-0240968954C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69419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603898760"/>
              </p:ext>
            </p:extLst>
          </p:nvPr>
        </p:nvGraphicFramePr>
        <p:xfrm>
          <a:off x="611560" y="908720"/>
          <a:ext cx="7992888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832895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Pro 2.třídu ZŠ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Prezentace na interaktivní tabuli/pracovní list…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Pomůcky: učebnice, stíratelné fixy, pastelky, sešit, řádové počitadlo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Inovace – Žáci se aktivně zapojují do výuky</a:t>
            </a:r>
          </a:p>
          <a:p>
            <a:pPr marL="0" indent="0">
              <a:buNone/>
            </a:pP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Metodické pokyny: Žáci znázorňují příklady, odčítají desítky, doplňují tabulku, počítají s počitadlem</a:t>
            </a:r>
          </a:p>
          <a:p>
            <a:pPr marL="0" indent="0">
              <a:buNone/>
            </a:pPr>
            <a:r>
              <a:rPr lang="cs-CZ" sz="4000" dirty="0">
                <a:solidFill>
                  <a:schemeClr val="accent3">
                    <a:lumMod val="50000"/>
                  </a:schemeClr>
                </a:solidFill>
              </a:rPr>
              <a:t>ř</a:t>
            </a:r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</a:rPr>
              <a:t>eší slovní úlohy.</a:t>
            </a:r>
            <a:endParaRPr lang="cs-CZ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3423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3266806681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68377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67995690"/>
              </p:ext>
            </p:extLst>
          </p:nvPr>
        </p:nvGraphicFramePr>
        <p:xfrm>
          <a:off x="467544" y="1268760"/>
          <a:ext cx="1751856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1696"/>
                <a:gridCol w="360040"/>
                <a:gridCol w="360040"/>
                <a:gridCol w="360040"/>
                <a:gridCol w="36004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53020570"/>
              </p:ext>
            </p:extLst>
          </p:nvPr>
        </p:nvGraphicFramePr>
        <p:xfrm>
          <a:off x="2987824" y="1268760"/>
          <a:ext cx="2831976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40"/>
                <a:gridCol w="360040"/>
                <a:gridCol w="360040"/>
                <a:gridCol w="360040"/>
                <a:gridCol w="360040"/>
                <a:gridCol w="360040"/>
                <a:gridCol w="360040"/>
                <a:gridCol w="31169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63608438"/>
              </p:ext>
            </p:extLst>
          </p:nvPr>
        </p:nvGraphicFramePr>
        <p:xfrm>
          <a:off x="6516216" y="1268760"/>
          <a:ext cx="2111896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40"/>
                <a:gridCol w="360040"/>
                <a:gridCol w="360040"/>
                <a:gridCol w="360040"/>
                <a:gridCol w="360040"/>
                <a:gridCol w="31169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cxnSp>
        <p:nvCxnSpPr>
          <p:cNvPr id="7" name="Přímá spojnice 6"/>
          <p:cNvCxnSpPr/>
          <p:nvPr/>
        </p:nvCxnSpPr>
        <p:spPr>
          <a:xfrm flipH="1" flipV="1">
            <a:off x="1907704" y="1268760"/>
            <a:ext cx="288032" cy="36724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 flipV="1">
            <a:off x="1547664" y="1268760"/>
            <a:ext cx="360040" cy="36724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 flipV="1">
            <a:off x="1115616" y="1268760"/>
            <a:ext cx="432048" cy="36724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H="1" flipV="1">
            <a:off x="4832190" y="1268760"/>
            <a:ext cx="288032" cy="36724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 flipV="1">
            <a:off x="5172605" y="1268760"/>
            <a:ext cx="288032" cy="36724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H="1" flipV="1">
            <a:off x="5508104" y="1268760"/>
            <a:ext cx="288032" cy="36724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 flipV="1">
            <a:off x="8316416" y="1287833"/>
            <a:ext cx="288032" cy="36724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 flipV="1">
            <a:off x="4123775" y="1272666"/>
            <a:ext cx="288032" cy="36724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 flipH="1" flipV="1">
            <a:off x="4427984" y="1301143"/>
            <a:ext cx="288032" cy="36724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 flipV="1">
            <a:off x="7956376" y="1301143"/>
            <a:ext cx="288032" cy="36724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2195736" y="332656"/>
            <a:ext cx="4818435" cy="461665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Napiš příklady na odčítání a vypočítej</a:t>
            </a:r>
            <a:endParaRPr lang="cs-CZ" sz="2400" dirty="0"/>
          </a:p>
        </p:txBody>
      </p:sp>
      <p:cxnSp>
        <p:nvCxnSpPr>
          <p:cNvPr id="32" name="Přímá spojnice 31"/>
          <p:cNvCxnSpPr/>
          <p:nvPr/>
        </p:nvCxnSpPr>
        <p:spPr>
          <a:xfrm>
            <a:off x="251520" y="5733256"/>
            <a:ext cx="22322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3323323" y="5733256"/>
            <a:ext cx="232879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6516216" y="5733256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5846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196752"/>
            <a:ext cx="1372492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6 – 4 = 2</a:t>
            </a:r>
          </a:p>
          <a:p>
            <a:endParaRPr lang="cs-CZ" sz="2400" dirty="0"/>
          </a:p>
          <a:p>
            <a:r>
              <a:rPr lang="cs-CZ" sz="2400" dirty="0" smtClean="0"/>
              <a:t>  7 – 3 =</a:t>
            </a:r>
          </a:p>
          <a:p>
            <a:endParaRPr lang="cs-CZ" sz="2400" dirty="0"/>
          </a:p>
          <a:p>
            <a:r>
              <a:rPr lang="cs-CZ" sz="2400" dirty="0" smtClean="0"/>
              <a:t>  5 – 1 =</a:t>
            </a:r>
          </a:p>
          <a:p>
            <a:endParaRPr lang="cs-CZ" sz="2400" dirty="0"/>
          </a:p>
          <a:p>
            <a:r>
              <a:rPr lang="cs-CZ" sz="2400" dirty="0" smtClean="0"/>
              <a:t>10 – 6 =</a:t>
            </a:r>
          </a:p>
          <a:p>
            <a:endParaRPr lang="cs-CZ" sz="2400" dirty="0"/>
          </a:p>
          <a:p>
            <a:r>
              <a:rPr lang="cs-CZ" sz="2400" dirty="0" smtClean="0"/>
              <a:t>  9 – 4 =</a:t>
            </a:r>
          </a:p>
          <a:p>
            <a:endParaRPr lang="cs-CZ" sz="2400" dirty="0"/>
          </a:p>
          <a:p>
            <a:r>
              <a:rPr lang="cs-CZ" sz="2400" dirty="0" smtClean="0"/>
              <a:t>  8 – 6 =</a:t>
            </a:r>
          </a:p>
          <a:p>
            <a:endParaRPr lang="cs-CZ" sz="2400" dirty="0"/>
          </a:p>
          <a:p>
            <a:r>
              <a:rPr lang="cs-CZ" sz="2400" dirty="0" smtClean="0"/>
              <a:t>  3 – 2 =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724128" y="1196752"/>
            <a:ext cx="1779654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  6</a:t>
            </a:r>
            <a:r>
              <a:rPr lang="cs-CZ" sz="2400" dirty="0" smtClean="0"/>
              <a:t>0 - </a:t>
            </a:r>
            <a:r>
              <a:rPr lang="cs-CZ" sz="2400" dirty="0" smtClean="0">
                <a:solidFill>
                  <a:srgbClr val="FF0000"/>
                </a:solidFill>
              </a:rPr>
              <a:t>4</a:t>
            </a:r>
            <a:r>
              <a:rPr lang="cs-CZ" sz="2400" dirty="0" smtClean="0"/>
              <a:t>0 = </a:t>
            </a:r>
            <a:r>
              <a:rPr lang="cs-CZ" sz="2400" dirty="0" smtClean="0">
                <a:solidFill>
                  <a:srgbClr val="002060"/>
                </a:solidFill>
              </a:rPr>
              <a:t>2</a:t>
            </a:r>
            <a:r>
              <a:rPr lang="cs-CZ" sz="2400" dirty="0" smtClean="0"/>
              <a:t>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 7</a:t>
            </a:r>
            <a:r>
              <a:rPr lang="cs-CZ" sz="2400" dirty="0" smtClean="0"/>
              <a:t>0 - </a:t>
            </a:r>
            <a:r>
              <a:rPr lang="cs-CZ" sz="2400" dirty="0" smtClean="0">
                <a:solidFill>
                  <a:srgbClr val="FF0000"/>
                </a:solidFill>
              </a:rPr>
              <a:t>3</a:t>
            </a:r>
            <a:r>
              <a:rPr lang="cs-CZ" sz="2400" dirty="0" smtClean="0"/>
              <a:t>0 =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 5</a:t>
            </a:r>
            <a:r>
              <a:rPr lang="cs-CZ" sz="2400" dirty="0" smtClean="0"/>
              <a:t>0 - </a:t>
            </a:r>
            <a:r>
              <a:rPr lang="cs-CZ" sz="2400" dirty="0" smtClean="0">
                <a:solidFill>
                  <a:srgbClr val="FF0000"/>
                </a:solidFill>
              </a:rPr>
              <a:t>1</a:t>
            </a:r>
            <a:r>
              <a:rPr lang="cs-CZ" sz="2400" dirty="0" smtClean="0"/>
              <a:t>0 =</a:t>
            </a:r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10</a:t>
            </a:r>
            <a:r>
              <a:rPr lang="cs-CZ" sz="2400" dirty="0" smtClean="0"/>
              <a:t>0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- </a:t>
            </a:r>
            <a:r>
              <a:rPr lang="cs-CZ" sz="2400" dirty="0" smtClean="0">
                <a:solidFill>
                  <a:srgbClr val="FF0000"/>
                </a:solidFill>
              </a:rPr>
              <a:t>6</a:t>
            </a:r>
            <a:r>
              <a:rPr lang="cs-CZ" sz="2400" dirty="0" smtClean="0"/>
              <a:t>0 =</a:t>
            </a:r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 9</a:t>
            </a:r>
            <a:r>
              <a:rPr lang="cs-CZ" sz="2400" dirty="0" smtClean="0"/>
              <a:t>0 - </a:t>
            </a:r>
            <a:r>
              <a:rPr lang="cs-CZ" sz="2400" dirty="0" smtClean="0">
                <a:solidFill>
                  <a:srgbClr val="FF0000"/>
                </a:solidFill>
              </a:rPr>
              <a:t>4</a:t>
            </a:r>
            <a:r>
              <a:rPr lang="cs-CZ" sz="2400" dirty="0" smtClean="0"/>
              <a:t>0 =</a:t>
            </a:r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 8</a:t>
            </a:r>
            <a:r>
              <a:rPr lang="cs-CZ" sz="2400" dirty="0" smtClean="0"/>
              <a:t>0 - </a:t>
            </a:r>
            <a:r>
              <a:rPr lang="cs-CZ" sz="2400" dirty="0" smtClean="0">
                <a:solidFill>
                  <a:srgbClr val="FF0000"/>
                </a:solidFill>
              </a:rPr>
              <a:t>6</a:t>
            </a:r>
            <a:r>
              <a:rPr lang="cs-CZ" sz="2400" dirty="0" smtClean="0"/>
              <a:t>0 =</a:t>
            </a:r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 3</a:t>
            </a:r>
            <a:r>
              <a:rPr lang="cs-CZ" sz="2400" dirty="0" smtClean="0"/>
              <a:t>0 - </a:t>
            </a:r>
            <a:r>
              <a:rPr lang="cs-CZ" sz="2400" dirty="0" smtClean="0">
                <a:solidFill>
                  <a:srgbClr val="FF0000"/>
                </a:solidFill>
              </a:rPr>
              <a:t>2</a:t>
            </a:r>
            <a:r>
              <a:rPr lang="cs-CZ" sz="2400" dirty="0" smtClean="0"/>
              <a:t>0 =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3517972" y="1422721"/>
            <a:ext cx="978408" cy="18002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>
            <a:off x="3555157" y="2132856"/>
            <a:ext cx="978408" cy="18002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3517972" y="2852936"/>
            <a:ext cx="978408" cy="18002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>
            <a:off x="3517972" y="3553565"/>
            <a:ext cx="978408" cy="18002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3540144" y="4365104"/>
            <a:ext cx="978408" cy="18002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3537371" y="5085184"/>
            <a:ext cx="978408" cy="18002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3537371" y="5733256"/>
            <a:ext cx="978408" cy="18002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2483768" y="548680"/>
            <a:ext cx="3776675" cy="461665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Vypočítej a zapiš podle vzoru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75648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124744"/>
            <a:ext cx="1851789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70 – 30 = ___</a:t>
            </a:r>
          </a:p>
          <a:p>
            <a:endParaRPr lang="cs-CZ" sz="2400" dirty="0"/>
          </a:p>
          <a:p>
            <a:r>
              <a:rPr lang="cs-CZ" sz="2400" dirty="0" smtClean="0"/>
              <a:t>40 – 20 = ___</a:t>
            </a:r>
          </a:p>
          <a:p>
            <a:endParaRPr lang="cs-CZ" sz="2400" dirty="0"/>
          </a:p>
          <a:p>
            <a:r>
              <a:rPr lang="cs-CZ" sz="2400" dirty="0" smtClean="0"/>
              <a:t>80 – 60 = ___</a:t>
            </a:r>
          </a:p>
          <a:p>
            <a:endParaRPr lang="cs-CZ" sz="2400" dirty="0"/>
          </a:p>
          <a:p>
            <a:r>
              <a:rPr lang="cs-CZ" sz="2400" dirty="0" smtClean="0"/>
              <a:t>40 -    0 = ___</a:t>
            </a:r>
          </a:p>
          <a:p>
            <a:endParaRPr lang="cs-CZ" sz="2400" dirty="0"/>
          </a:p>
          <a:p>
            <a:r>
              <a:rPr lang="cs-CZ" sz="2400" dirty="0" smtClean="0"/>
              <a:t>80 – 80 = ___</a:t>
            </a:r>
          </a:p>
          <a:p>
            <a:endParaRPr lang="cs-CZ" sz="2400" dirty="0"/>
          </a:p>
          <a:p>
            <a:r>
              <a:rPr lang="cs-CZ" sz="2400" dirty="0" smtClean="0"/>
              <a:t>60 – 30 = ___</a:t>
            </a:r>
          </a:p>
          <a:p>
            <a:endParaRPr lang="cs-CZ" sz="2400" dirty="0"/>
          </a:p>
          <a:p>
            <a:r>
              <a:rPr lang="cs-CZ" sz="2400" dirty="0" smtClean="0"/>
              <a:t>70 – 60 = ___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851920" y="1124744"/>
            <a:ext cx="1851789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90 – 70 = ___</a:t>
            </a:r>
          </a:p>
          <a:p>
            <a:endParaRPr lang="cs-CZ" sz="2400" dirty="0"/>
          </a:p>
          <a:p>
            <a:r>
              <a:rPr lang="cs-CZ" sz="2400" dirty="0" smtClean="0"/>
              <a:t>50 – 30 = ___</a:t>
            </a:r>
          </a:p>
          <a:p>
            <a:endParaRPr lang="cs-CZ" sz="2400" dirty="0"/>
          </a:p>
          <a:p>
            <a:r>
              <a:rPr lang="cs-CZ" sz="2400" dirty="0" smtClean="0"/>
              <a:t>70 – 40 = ___</a:t>
            </a:r>
          </a:p>
          <a:p>
            <a:endParaRPr lang="cs-CZ" sz="2400" dirty="0"/>
          </a:p>
          <a:p>
            <a:r>
              <a:rPr lang="cs-CZ" sz="2400" dirty="0" smtClean="0"/>
              <a:t>30 – 10 = ___</a:t>
            </a:r>
          </a:p>
          <a:p>
            <a:endParaRPr lang="cs-CZ" sz="2400" dirty="0"/>
          </a:p>
          <a:p>
            <a:r>
              <a:rPr lang="cs-CZ" sz="2400" dirty="0" smtClean="0"/>
              <a:t>60 – 50 = ___</a:t>
            </a:r>
          </a:p>
          <a:p>
            <a:endParaRPr lang="cs-CZ" sz="2400" dirty="0"/>
          </a:p>
          <a:p>
            <a:r>
              <a:rPr lang="cs-CZ" sz="2400" dirty="0" smtClean="0"/>
              <a:t>40 – 40 = ___</a:t>
            </a:r>
          </a:p>
          <a:p>
            <a:endParaRPr lang="cs-CZ" sz="2400" dirty="0"/>
          </a:p>
          <a:p>
            <a:r>
              <a:rPr lang="cs-CZ" sz="2400" dirty="0" smtClean="0"/>
              <a:t>90 – 20 = ___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44208" y="1124744"/>
            <a:ext cx="2007281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40 – 30 = ___</a:t>
            </a:r>
          </a:p>
          <a:p>
            <a:endParaRPr lang="cs-CZ" sz="2400" dirty="0"/>
          </a:p>
          <a:p>
            <a:r>
              <a:rPr lang="cs-CZ" sz="2400" dirty="0" smtClean="0"/>
              <a:t>  70 – 50 = ___</a:t>
            </a:r>
          </a:p>
          <a:p>
            <a:endParaRPr lang="cs-CZ" sz="2400" dirty="0"/>
          </a:p>
          <a:p>
            <a:r>
              <a:rPr lang="cs-CZ" sz="2400" dirty="0" smtClean="0"/>
              <a:t>  50 – 40 = ___</a:t>
            </a:r>
          </a:p>
          <a:p>
            <a:endParaRPr lang="cs-CZ" sz="2400" dirty="0"/>
          </a:p>
          <a:p>
            <a:r>
              <a:rPr lang="cs-CZ" sz="2400" dirty="0" smtClean="0"/>
              <a:t>  30 – 30 = ___</a:t>
            </a:r>
          </a:p>
          <a:p>
            <a:endParaRPr lang="cs-CZ" sz="2400" dirty="0"/>
          </a:p>
          <a:p>
            <a:r>
              <a:rPr lang="cs-CZ" sz="2400" dirty="0" smtClean="0"/>
              <a:t>  60 – 40 = ___</a:t>
            </a:r>
          </a:p>
          <a:p>
            <a:endParaRPr lang="cs-CZ" sz="2400" dirty="0"/>
          </a:p>
          <a:p>
            <a:r>
              <a:rPr lang="cs-CZ" sz="2400" dirty="0" smtClean="0"/>
              <a:t>100 – 50 = ___</a:t>
            </a:r>
          </a:p>
          <a:p>
            <a:endParaRPr lang="cs-CZ" sz="2400" dirty="0"/>
          </a:p>
          <a:p>
            <a:r>
              <a:rPr lang="cs-CZ" sz="2400" dirty="0" smtClean="0"/>
              <a:t>  50 – 40 = ___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468544" y="1124744"/>
            <a:ext cx="495649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40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20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20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40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 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30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10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548664" y="1124744"/>
            <a:ext cx="495649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20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20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30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20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10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 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70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628784" y="1124744"/>
            <a:ext cx="495649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10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20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10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  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20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50</a:t>
            </a:r>
          </a:p>
          <a:p>
            <a:endParaRPr lang="cs-CZ" sz="2400" dirty="0">
              <a:solidFill>
                <a:srgbClr val="FF0000"/>
              </a:solidFill>
            </a:endParaRPr>
          </a:p>
          <a:p>
            <a:r>
              <a:rPr lang="cs-CZ" sz="2400" dirty="0" smtClean="0">
                <a:solidFill>
                  <a:srgbClr val="FF0000"/>
                </a:solidFill>
              </a:rPr>
              <a:t>10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987824" y="189575"/>
            <a:ext cx="29299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Vypočítej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3050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1389 -0.0044 -0.02621 -0.00695 -0.04045 -0.00857 C -0.08663 -0.00764 -0.11892 -0.01042 -0.15972 -0.00209 C -0.19253 -0.00486 -0.18993 -0.00648 -0.22743 0 C -0.23941 0.00208 -0.25121 0.00578 -0.26302 0.00856 C -0.26996 0.01018 -0.28385 0.01296 -0.28385 0.01296 C -0.30972 0.0243 -0.3375 0.02963 -0.36475 0.03449 C -0.38073 0.03264 -0.39687 0.03009 -0.41302 0.02801 C -0.47517 0.03148 -0.53541 0.0368 -0.59687 0.04305 C -0.63264 0.03264 -0.66857 0.02361 -0.70486 0.01713 C -0.71962 0.00532 -0.70607 0.01412 -0.72743 0.00856 C -0.7335 0.00694 -0.73923 0.0037 -0.74514 0.00208 C -0.75034 -0.00232 -0.75486 -0.0044 -0.76128 -0.0044 " pathEditMode="relative" ptsTypes="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3386 0.00301 -0.06597 0.01435 -0.1 0.01713 C -0.10382 0.01852 -0.10747 0.02037 -0.11129 0.02152 C -0.11493 0.02268 -0.11892 0.02222 -0.12257 0.02361 C -0.12691 0.02523 -0.14792 0.03565 -0.15486 0.03657 C -0.18455 0.04051 -0.21389 0.04282 -0.24358 0.04514 C -0.24948 0.0456 -0.25538 0.04652 -0.26129 0.04722 C -0.27257 0.04861 -0.29531 0.05162 -0.29531 0.05162 C -0.33073 0.04861 -0.3632 0.04467 -0.39844 0.04305 C -0.40695 0.03588 -0.42952 0.01782 -0.44045 0.01713 C -0.45868 0.01574 -0.47708 0.01574 -0.49531 0.01504 C -0.50729 0.01203 -0.52066 0.00949 -0.53229 0.0044 C -0.54306 -0.00047 -0.54202 0.00463 -0.54202 -0.0044 " pathEditMode="relative" ptsTypes="ffffffffffff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6233 0.00208 -0.12309 0.01204 -0.18542 0.01505 C -0.1908 0.01574 -0.19618 0.01597 -0.20156 0.01736 C -0.20434 0.01806 -0.20694 0.02083 -0.20972 0.02153 C -0.2224 0.02477 -0.23576 0.02523 -0.24844 0.02801 C -0.26997 0.02732 -0.29149 0.02801 -0.31285 0.02593 C -0.31545 0.02569 -0.32778 0.01667 -0.33229 0.01505 C -0.33524 0.00301 -0.33229 0.00903 -0.3467 0.0044 C -0.34896 0.0037 -0.3533 0.00232 -0.3533 0.00232 C -0.35677 -0.00486 -0.35451 -0.00417 -0.35799 -0.00417 " pathEditMode="relative" ptsTypes="fffffffffA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kola\AppData\Local\Microsoft\Windows\Temporary Internet Files\Content.IE5\SK9J2J5W\MP90040079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0116" y="3483395"/>
            <a:ext cx="4584372" cy="2609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6" name="Skupina 25"/>
          <p:cNvGrpSpPr/>
          <p:nvPr/>
        </p:nvGrpSpPr>
        <p:grpSpPr>
          <a:xfrm>
            <a:off x="755576" y="728191"/>
            <a:ext cx="3058108" cy="2247056"/>
            <a:chOff x="755576" y="260648"/>
            <a:chExt cx="3058108" cy="2247056"/>
          </a:xfrm>
        </p:grpSpPr>
        <p:sp>
          <p:nvSpPr>
            <p:cNvPr id="2" name="Ovál 1"/>
            <p:cNvSpPr/>
            <p:nvPr/>
          </p:nvSpPr>
          <p:spPr>
            <a:xfrm>
              <a:off x="1268016" y="1253268"/>
              <a:ext cx="720080" cy="69837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vál 10"/>
            <p:cNvSpPr/>
            <p:nvPr/>
          </p:nvSpPr>
          <p:spPr>
            <a:xfrm>
              <a:off x="2050232" y="260648"/>
              <a:ext cx="720080" cy="69837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2766558" y="1253268"/>
              <a:ext cx="720080" cy="69837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755576" y="2046039"/>
              <a:ext cx="1232520" cy="46166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40 + 50</a:t>
              </a:r>
              <a:endParaRPr lang="cs-CZ" sz="2400" dirty="0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2607064" y="2046039"/>
              <a:ext cx="1206620" cy="46166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60 - 50</a:t>
              </a:r>
              <a:endParaRPr lang="cs-CZ" sz="2400" dirty="0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2270650" y="1371623"/>
              <a:ext cx="2792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/>
                <a:t>-</a:t>
              </a: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5249320" y="728191"/>
            <a:ext cx="3240360" cy="2252675"/>
            <a:chOff x="5148064" y="260648"/>
            <a:chExt cx="3240360" cy="2252675"/>
          </a:xfrm>
        </p:grpSpPr>
        <p:sp>
          <p:nvSpPr>
            <p:cNvPr id="3" name="Ovál 2"/>
            <p:cNvSpPr/>
            <p:nvPr/>
          </p:nvSpPr>
          <p:spPr>
            <a:xfrm>
              <a:off x="5652120" y="1253268"/>
              <a:ext cx="720080" cy="69837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vál 3"/>
            <p:cNvSpPr/>
            <p:nvPr/>
          </p:nvSpPr>
          <p:spPr>
            <a:xfrm>
              <a:off x="7092280" y="1199190"/>
              <a:ext cx="720080" cy="69837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Ovál 12"/>
            <p:cNvSpPr/>
            <p:nvPr/>
          </p:nvSpPr>
          <p:spPr>
            <a:xfrm>
              <a:off x="6372200" y="260648"/>
              <a:ext cx="720080" cy="69837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148064" y="2046039"/>
              <a:ext cx="1183083" cy="46166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80 - 40</a:t>
              </a:r>
              <a:endParaRPr lang="cs-CZ" sz="2400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7092280" y="2051658"/>
              <a:ext cx="1296144" cy="46166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60 - 20</a:t>
              </a:r>
              <a:endParaRPr lang="cs-CZ" sz="2400" dirty="0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6626260" y="1257839"/>
              <a:ext cx="2792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/>
                <a:t>-</a:t>
              </a:r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754088" y="3774231"/>
            <a:ext cx="3312368" cy="2141745"/>
            <a:chOff x="755576" y="4005064"/>
            <a:chExt cx="3312368" cy="2141745"/>
          </a:xfrm>
        </p:grpSpPr>
        <p:sp>
          <p:nvSpPr>
            <p:cNvPr id="5" name="Ovál 4"/>
            <p:cNvSpPr/>
            <p:nvPr/>
          </p:nvSpPr>
          <p:spPr>
            <a:xfrm>
              <a:off x="2054537" y="4005064"/>
              <a:ext cx="720080" cy="69837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vál 6"/>
            <p:cNvSpPr/>
            <p:nvPr/>
          </p:nvSpPr>
          <p:spPr>
            <a:xfrm>
              <a:off x="2766558" y="4869160"/>
              <a:ext cx="720080" cy="69837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vál 7"/>
            <p:cNvSpPr/>
            <p:nvPr/>
          </p:nvSpPr>
          <p:spPr>
            <a:xfrm>
              <a:off x="1268016" y="4869160"/>
              <a:ext cx="720080" cy="69837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755576" y="5661248"/>
              <a:ext cx="1232520" cy="46166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30 + 50</a:t>
              </a:r>
              <a:endParaRPr lang="cs-CZ" sz="2400" dirty="0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2774617" y="5685144"/>
              <a:ext cx="1293327" cy="46166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90 - 80</a:t>
              </a:r>
              <a:endParaRPr lang="cs-CZ" sz="2400" dirty="0"/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2211340" y="4987514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/>
                <a:t>+</a:t>
              </a: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5429340" y="3774231"/>
            <a:ext cx="3096344" cy="2150893"/>
            <a:chOff x="5292080" y="4005064"/>
            <a:chExt cx="3096344" cy="2150893"/>
          </a:xfrm>
        </p:grpSpPr>
        <p:sp>
          <p:nvSpPr>
            <p:cNvPr id="6" name="Ovál 5"/>
            <p:cNvSpPr/>
            <p:nvPr/>
          </p:nvSpPr>
          <p:spPr>
            <a:xfrm>
              <a:off x="6372200" y="4005064"/>
              <a:ext cx="720080" cy="69837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vál 8"/>
            <p:cNvSpPr/>
            <p:nvPr/>
          </p:nvSpPr>
          <p:spPr>
            <a:xfrm>
              <a:off x="5652120" y="4869160"/>
              <a:ext cx="720080" cy="69837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vál 9"/>
            <p:cNvSpPr/>
            <p:nvPr/>
          </p:nvSpPr>
          <p:spPr>
            <a:xfrm>
              <a:off x="7092280" y="4869160"/>
              <a:ext cx="720080" cy="698376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5292080" y="5664795"/>
              <a:ext cx="1194558" cy="46166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100 - 60</a:t>
              </a:r>
              <a:endParaRPr lang="cs-CZ" sz="2400" dirty="0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7092279" y="5694292"/>
              <a:ext cx="1296145" cy="46166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70 - 10</a:t>
              </a:r>
              <a:endParaRPr lang="cs-CZ" sz="2400" dirty="0"/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6596605" y="4987515"/>
              <a:ext cx="33855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/>
                <a:t>+</a:t>
              </a: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1132407" y="62373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40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986608" y="6237312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100</a:t>
            </a:r>
            <a:endParaRPr lang="cs-CZ" sz="24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773129" y="62373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10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3486638" y="62373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60</a:t>
            </a:r>
            <a:endParaRPr lang="cs-CZ" sz="24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4283968" y="62373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80</a:t>
            </a:r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004048" y="62373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10</a:t>
            </a:r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753376" y="62373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40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432403" y="62373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90</a:t>
            </a:r>
            <a:endParaRPr lang="cs-CZ" sz="2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072419" y="62373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40</a:t>
            </a:r>
            <a:endParaRPr lang="cs-CZ" sz="24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06263" y="62373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80</a:t>
            </a:r>
            <a:endParaRPr lang="cs-CZ" sz="24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79512" y="623731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0</a:t>
            </a:r>
            <a:endParaRPr lang="cs-CZ" sz="24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7841608" y="6237312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90</a:t>
            </a:r>
            <a:endParaRPr lang="cs-CZ" sz="2400" dirty="0"/>
          </a:p>
        </p:txBody>
      </p:sp>
      <p:cxnSp>
        <p:nvCxnSpPr>
          <p:cNvPr id="45" name="Přímá spojnice 44"/>
          <p:cNvCxnSpPr/>
          <p:nvPr/>
        </p:nvCxnSpPr>
        <p:spPr>
          <a:xfrm>
            <a:off x="0" y="609329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ovéPole 45"/>
          <p:cNvSpPr txBox="1"/>
          <p:nvPr/>
        </p:nvSpPr>
        <p:spPr>
          <a:xfrm>
            <a:off x="3592368" y="748459"/>
            <a:ext cx="2197012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Vyřeš pyramidy</a:t>
            </a:r>
            <a:r>
              <a:rPr lang="cs-CZ" sz="28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4068054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6.93889E-18 C -0.01215 -0.00533 0.00278 0.00185 -0.00972 -0.00649 C -0.01441 -0.00973 -0.02361 -0.00996 -0.02761 -0.01065 C -0.04566 -0.01875 -0.06511 -0.01968 -0.08403 -0.02362 C -0.09445 -0.02593 -0.08681 -0.025 -0.09514 -0.02801 C -0.09948 -0.02963 -0.10816 -0.03218 -0.10816 -0.03218 C -0.11667 -0.03797 -0.12431 -0.04237 -0.13247 -0.04954 C -0.14653 -0.06204 -0.13872 -0.05811 -0.14844 -0.06227 C -0.16771 -0.07963 -0.17952 -0.11042 -0.19202 -0.13542 C -0.19566 -0.1426 -0.20087 -0.14885 -0.2033 -0.15695 C -0.20538 -0.16412 -0.20712 -0.17153 -0.20972 -0.17848 C -0.21702 -0.19769 -0.22882 -0.21528 -0.23872 -0.23218 C -0.24965 -0.25093 -0.25886 -0.27385 -0.27431 -0.28612 C -0.27535 -0.2882 -0.27587 -0.29121 -0.27743 -0.29237 C -0.27986 -0.29422 -0.28299 -0.29329 -0.28559 -0.29468 C -0.29115 -0.29769 -0.29601 -0.30278 -0.30174 -0.30533 C -0.30764 -0.30787 -0.31945 -0.31181 -0.31945 -0.31181 C -0.32899 -0.32061 -0.33872 -0.32894 -0.34844 -0.3375 C -0.35504 -0.35047 -0.34774 -0.33797 -0.35972 -0.35047 C -0.3717 -0.36297 -0.38247 -0.37778 -0.39514 -0.38912 C -0.40156 -0.39491 -0.40834 -0.40047 -0.41459 -0.40649 C -0.42014 -0.41181 -0.4257 -0.41737 -0.43073 -0.42362 C -0.43438 -0.42825 -0.43663 -0.4345 -0.44045 -0.43866 C -0.44688 -0.44607 -0.4559 -0.44931 -0.46129 -0.45811 C -0.47604 -0.48195 -0.48403 -0.49561 -0.5066 -0.50533 C -0.51181 -0.51598 -0.51406 -0.5301 -0.51788 -0.5419 C -0.52014 -0.54862 -0.52587 -0.56135 -0.52587 -0.56135 C -0.52865 -0.57292 -0.53247 -0.58311 -0.53715 -0.59352 C -0.54028 -0.61505 -0.53577 -0.59491 -0.54358 -0.61065 C -0.54445 -0.6125 -0.54445 -0.61505 -0.54514 -0.61713 C -0.5559 -0.64862 -0.54844 -0.6213 -0.55486 -0.64723 C -0.55538 -0.64931 -0.55486 -0.64144 -0.5533 -0.64075 C -0.54792 -0.63843 -0.54844 -0.64098 -0.54844 -0.63658 " pathEditMode="relative" ptsTypes="ffffffffffffffffffffffffffffffffA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6.93889E-18 C -0.00399 -0.00787 -0.00694 -0.01621 -0.01129 -0.02362 C -0.01476 -0.0382 -0.01024 -0.02061 -0.01771 -0.04306 C -0.0224 -0.05741 -0.02569 -0.07315 -0.03229 -0.08612 C -0.03594 -0.10047 -0.04184 -0.11598 -0.05 -0.12686 C -0.05208 -0.13496 -0.05469 -0.14954 -0.05799 -0.15695 C -0.06337 -0.16875 -0.07344 -0.1801 -0.07743 -0.19352 C -0.08785 -0.22825 -0.09722 -0.26366 -0.10642 -0.29885 C -0.12222 -0.35903 -0.13837 -0.41783 -0.14358 -0.48172 C -0.14444 -0.50834 -0.14149 -0.5382 -0.1533 -0.56135 C -0.15694 -0.57616 -0.15191 -0.55811 -0.15972 -0.57639 C -0.16059 -0.57848 -0.1599 -0.58149 -0.16129 -0.58287 C -0.16406 -0.58542 -0.17101 -0.58704 -0.17101 -0.58704 C -0.18247 -0.59746 -0.19444 -0.59838 -0.20799 -0.6 C -0.21441 -0.60278 -0.21719 -0.60556 -0.22101 -0.61297 C -0.22483 -0.62825 -0.22135 -0.62315 -0.22899 -0.6301 C -0.23073 -0.6375 -0.22934 -0.63496 -0.23229 -0.63866 " pathEditMode="relative" ptsTypes="ffffffffffffffffA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6.66667E-6 C -0.02292 -0.00742 -0.0224 -0.06621 -0.02396 -0.09029 C -0.02448 -0.09746 -0.025 -0.10464 -0.02552 -0.11181 C -0.02865 -0.15811 -0.02483 -0.12709 -0.02882 -0.1463 C -0.02934 -0.14908 -0.02899 -0.15255 -0.03038 -0.15487 C -0.03299 -0.1588 -0.04028 -0.16343 -0.04028 -0.16343 C -0.04861 -0.18612 -0.05399 -0.20927 -0.06111 -0.23242 C -0.06441 -0.27316 -0.06389 -0.31019 -0.05295 -0.34839 C -0.05052 -0.35718 -0.0474 -0.36552 -0.04497 -0.37431 C -0.04219 -0.38496 -0.03681 -0.40649 -0.03681 -0.40649 C -0.03646 -0.43589 -0.03681 -0.46529 -0.03524 -0.49468 C -0.03403 -0.51922 -0.0184 -0.54677 -0.00955 -0.56575 C 0.00312 -0.59329 0.01528 -0.62223 0.03246 -0.64515 C 0.03194 -0.64237 0.0316 -0.63936 0.0309 -0.63658 C 0.03038 -0.63427 0.02917 -0.62779 0.02917 -0.6301 C 0.02917 -0.65579 0.05017 -0.67779 0.06458 -0.69029 C 0.07031 -0.70163 0.06493 -0.69306 0.07587 -0.70325 C 0.08021 -0.70742 0.08455 -0.71181 0.08889 -0.71621 C 0.0908 -0.71806 0.09184 -0.72107 0.09358 -0.72269 C 0.09496 -0.72362 0.10781 -0.72686 0.10833 -0.72686 C 0.11736 -0.73496 0.12986 -0.73751 0.14045 -0.73982 C 0.14514 -0.7463 0.15104 -0.75163 0.15503 -0.75927 C 0.15608 -0.76135 0.15677 -0.76413 0.15833 -0.76575 C 0.15972 -0.76714 0.16163 -0.76714 0.16319 -0.76783 C 0.16632 -0.77061 0.16979 -0.77269 0.17257 -0.7764 C 0.17413 -0.77848 0.17552 -0.78172 0.1776 -0.78288 C 0.17951 -0.78404 0.18194 -0.78288 0.18403 -0.78288 " pathEditMode="relative" ptsTypes="ffffffffffffffffffffffffffA">
                                      <p:cBhvr>
                                        <p:cTn id="1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85185E-6 C -0.01042 -0.0132 -0.0092 -0.03542 -0.01771 -0.05139 C -0.02378 -0.06273 -0.02326 -0.06111 -0.03229 -0.07269 C -0.03385 -0.07477 -0.03715 -0.07917 -0.03715 -0.07917 C -0.03976 -0.08635 -0.04149 -0.09422 -0.04514 -0.1007 C -0.0467 -0.10371 -0.04861 -0.10625 -0.05 -0.10926 C -0.0533 -0.11667 -0.05469 -0.12385 -0.05799 -0.13079 C -0.0599 -0.14051 -0.06163 -0.14931 -0.06458 -0.1588 C -0.06979 -0.19491 -0.07083 -0.24074 -0.05 -0.26852 C -0.04687 -0.28148 -0.0408 -0.28496 -0.03385 -0.29422 C -0.03194 -0.29676 -0.03108 -0.3007 -0.02899 -0.30301 C -0.02587 -0.30648 -0.02135 -0.30695 -0.01771 -0.30926 C -0.00469 -0.32662 -0.00382 -0.3331 0.01285 -0.33935 C 0.02101 -0.34676 0.03021 -0.35 0.03872 -0.35672 C 0.04757 -0.36366 0.05521 -0.37292 0.06458 -0.37824 C 0.07031 -0.38148 0.07674 -0.38102 0.08229 -0.38472 C 0.09323 -0.39213 0.10087 -0.40209 0.11267 -0.40602 C 0.13628 -0.42222 0.16233 -0.42917 0.18854 -0.43195 C 0.19878 -0.43635 0.20868 -0.43889 0.21927 -0.44051 C 0.22708 -0.44398 0.23542 -0.44491 0.24358 -0.44699 C 0.25243 -0.4551 0.25972 -0.45417 0.27101 -0.45556 C 0.2783 -0.45857 0.2849 -0.46297 0.29201 -0.46644 C 0.30278 -0.47685 0.30972 -0.48357 0.32257 -0.49005 C 0.32917 -0.49908 0.33681 -0.5007 0.34497 -0.50718 C 0.35226 -0.51297 0.35799 -0.51875 0.36597 -0.52222 C 0.37135 -0.52709 0.37604 -0.52801 0.38212 -0.53079 C 0.38542 -0.53218 0.38872 -0.5338 0.39184 -0.53519 C 0.3934 -0.53588 0.39653 -0.53727 0.39653 -0.53727 C 0.40712 -0.54676 0.42153 -0.54514 0.43368 -0.55023 C 0.43993 -0.55648 0.44392 -0.56042 0.45139 -0.5632 C 0.45729 -0.57477 0.47049 -0.58357 0.48056 -0.58681 C 0.49149 -0.59653 0.48646 -0.59375 0.49497 -0.59746 C 0.50017 -0.60232 0.50191 -0.60764 0.50781 -0.61042 C 0.50955 -0.6169 0.5099 -0.62431 0.51267 -0.62986 C 0.51372 -0.63195 0.51597 -0.63635 0.51597 -0.63635 " pathEditMode="relative" ptsTypes="ffffffffffffffffffffffffffffffffffA">
                                      <p:cBhvr>
                                        <p:cTn id="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33333E-6 C -0.00608 -0.00533 -0.00781 -0.01227 -0.01302 -0.01921 C -0.0184 -0.0338 -0.02639 -0.0456 -0.03403 -0.05787 C -0.03802 -0.06412 -0.03698 -0.07361 -0.04045 -0.0794 C -0.04149 -0.08125 -0.04375 -0.08079 -0.04531 -0.08171 C -0.04757 -0.08287 -0.04965 -0.08449 -0.05174 -0.08588 C -0.06024 -0.1007 -0.0684 -0.11852 -0.07431 -0.13542 C -0.07622 -0.14097 -0.07708 -0.14699 -0.07917 -0.15255 C -0.08073 -0.15695 -0.08264 -0.16111 -0.08403 -0.16551 C -0.08524 -0.16968 -0.08715 -0.17847 -0.08715 -0.17847 C -0.08646 -0.19769 -0.0882 -0.22755 -0.08073 -0.24722 C -0.07396 -0.26528 -0.06528 -0.28056 -0.0566 -0.29676 C -0.04375 -0.3206 -0.03212 -0.34514 -0.01788 -0.36759 C -0.01181 -0.37732 -0.00295 -0.3838 0.00312 -0.39352 C 0.00764 -0.4007 0.01007 -0.40972 0.01441 -0.41713 C 0.02239 -0.43125 0.03264 -0.44352 0.04184 -0.45579 C 0.04757 -0.46343 0.05121 -0.47107 0.05798 -0.47732 C 0.0618 -0.48519 0.06423 -0.49421 0.06927 -0.50093 C 0.0743 -0.50764 0.07934 -0.51505 0.08385 -0.52245 C 0.08837 -0.52986 0.08906 -0.53634 0.09514 -0.5419 C 0.09965 -0.55116 0.1059 -0.56158 0.11285 -0.56759 C 0.11614 -0.57037 0.12257 -0.57616 0.12257 -0.57616 C 0.12361 -0.57824 0.1243 -0.58079 0.12569 -0.58264 C 0.1276 -0.58519 0.13038 -0.58634 0.13212 -0.58912 C 0.13871 -0.59954 0.12795 -0.59306 0.13871 -0.59769 C 0.14653 -0.61389 0.13646 -0.59491 0.1467 -0.60857 C 0.15087 -0.61412 0.15382 -0.62222 0.15798 -0.62778 C 0.16285 -0.63403 0.16962 -0.63843 0.17413 -0.64514 " pathEditMode="relative" ptsTypes="fffffffffffffffffffffffffffA">
                                      <p:cBhvr>
                                        <p:cTn id="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3982 C -0.00017 -0.06274 -0.00069 -0.0882 0.00382 -0.11088 C 0.00469 -0.12848 0.00382 -0.14028 0.00851 -0.15602 C 0.01112 -0.16459 0.0158 -0.17269 0.01823 -0.18172 C 0.02466 -0.2051 0.03056 -0.22825 0.0441 -0.2463 C 0.05261 -0.26945 0.06563 -0.28912 0.07796 -0.30857 C 0.08178 -0.31459 0.08386 -0.32223 0.08768 -0.32801 C 0.08941 -0.33079 0.09202 -0.33218 0.0941 -0.3345 C 0.09584 -0.33658 0.09757 -0.33866 0.09896 -0.34098 C 0.10018 -0.34306 0.10053 -0.34607 0.10209 -0.34746 C 0.10539 -0.35047 0.10973 -0.35 0.11337 -0.35162 C 0.11875 -0.35649 0.12362 -0.36297 0.12952 -0.36667 C 0.14341 -0.37547 0.12535 -0.36181 0.13924 -0.37107 C 0.15105 -0.37894 0.16337 -0.38843 0.17639 -0.3926 C 0.18212 -0.39445 0.18855 -0.39653 0.1941 -0.39908 C 0.21285 -0.40811 0.2323 -0.41852 0.25209 -0.42269 C 0.26285 -0.43125 0.27709 -0.43797 0.28924 -0.4419 C 0.30122 -0.45 0.30903 -0.45116 0.32309 -0.45278 C 0.34167 -0.46065 0.36077 -0.46551 0.37952 -0.472 C 0.38785 -0.47477 0.39514 -0.47987 0.40382 -0.48287 C 0.41389 -0.4919 0.42448 -0.49977 0.43438 -0.50857 C 0.44931 -0.52176 0.43785 -0.51204 0.44566 -0.52362 C 0.45434 -0.53658 0.46528 -0.54885 0.47153 -0.56459 C 0.4757 -0.575 0.47709 -0.58774 0.48282 -0.59676 C 0.48924 -0.60672 0.50087 -0.62338 0.50382 -0.63542 C 0.50799 -0.65255 0.50573 -0.65278 0.51667 -0.66135 C 0.52066 -0.67246 0.54393 -0.69607 0.55053 -0.70209 C 0.57275 -0.722 0.59462 -0.74121 0.61823 -0.75811 C 0.62379 -0.76204 0.63004 -0.77315 0.63594 -0.77524 C 0.64011 -0.77686 0.64462 -0.77686 0.64896 -0.77755 C 0.6573 -0.78195 0.66424 -0.78426 0.67309 -0.78612 C 0.68178 -0.79352 0.68837 -0.79306 0.69896 -0.79468 C 0.70487 -0.79723 0.70209 -0.79676 0.70695 -0.79676 " pathEditMode="relative" ptsTypes="ffffffffffffffffffffffffffffffffA">
                                      <p:cBhvr>
                                        <p:cTn id="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6.66667E-6 C -0.0132 -0.00556 -0.02136 -0.0088 -0.03542 -0.01089 C -0.07448 -0.02362 -0.06111 -0.0176 -0.13542 -0.01945 C -0.1382 -0.02015 -0.1408 -0.02084 -0.14358 -0.02154 C -0.1474 -0.02223 -0.15104 -0.02269 -0.15486 -0.02362 C -0.16476 -0.02617 -0.17431 -0.03242 -0.18386 -0.03658 C -0.18958 -0.04422 -0.19375 -0.047 -0.20156 -0.04954 C -0.21285 -0.05927 -0.22396 -0.06505 -0.23715 -0.06876 C -0.23958 -0.07362 -0.24097 -0.07941 -0.24358 -0.08404 C -0.24931 -0.09445 -0.25868 -0.09862 -0.26441 -0.10973 C -0.26788 -0.11644 -0.27188 -0.12316 -0.27587 -0.12917 C -0.2809 -0.13658 -0.28646 -0.14353 -0.29184 -0.1507 C -0.2934 -0.15279 -0.29514 -0.15487 -0.2967 -0.15695 C -0.29826 -0.15904 -0.30156 -0.16343 -0.30156 -0.16343 C -0.30365 -0.17223 -0.30712 -0.1757 -0.31285 -0.18079 C -0.31719 -0.19769 -0.31615 -0.18913 -0.31615 -0.20649 " pathEditMode="relative" ptsTypes="fffffffffffffffA">
                                      <p:cBhvr>
                                        <p:cTn id="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C -0.00659 -0.00857 -0.01024 -0.01111 -0.01927 -0.01505 C -0.02083 -0.01574 -0.02413 -0.01713 -0.02413 -0.01713 C -0.02517 -0.01921 -0.02604 -0.02176 -0.02743 -0.02361 C -0.02882 -0.02546 -0.03125 -0.0257 -0.03229 -0.02778 C -0.0335 -0.03033 -0.03298 -0.0338 -0.03385 -0.03658 C -0.03698 -0.04676 -0.03854 -0.04815 -0.04027 -0.06019 C -0.03923 -0.0838 -0.04149 -0.10162 -0.02899 -0.11829 C -0.02691 -0.12685 -0.02396 -0.13125 -0.01927 -0.1375 C -0.01649 -0.14514 -0.01458 -0.1537 -0.01128 -0.16111 C -0.00937 -0.16551 -0.00486 -0.17408 -0.00486 -0.17408 C -0.00243 -0.18634 0.00018 -0.19537 0.00973 -0.2 C 0.01146 -0.20695 0.01129 -0.20417 0.01129 -0.20857 " pathEditMode="relative" ptsTypes="ffffffffffffA">
                                      <p:cBhvr>
                                        <p:cTn id="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6.93889E-18 C -0.02673 -0.0088 -0.04809 -0.00487 -0.0743 -6.93889E-18 C -0.0941 0.00902 -0.07291 0.00023 -0.09514 0.00648 C -0.11493 0.01203 -0.12639 0.01921 -0.14687 0.02152 C -0.1618 0.02824 -0.16562 0.03078 -0.19028 0.02152 C -0.19948 0.01805 -0.2033 0.00254 -0.21128 -0.00417 C -0.23437 -0.02385 -0.26007 -0.03843 -0.28229 -0.06019 C -0.29583 -0.07362 -0.30347 -0.08843 -0.31614 -0.10116 C -0.32291 -0.11899 -0.33507 -0.1169 -0.34687 -0.12686 C -0.36996 -0.14653 -0.39219 -0.16806 -0.41458 -0.18912 C -0.45278 -0.22524 -0.49305 -0.26343 -0.53559 -0.29028 C -0.54965 -0.29908 -0.56562 -0.30255 -0.58073 -0.30741 C -0.59184 -0.3176 -0.60746 -0.32477 -0.62101 -0.32477 " pathEditMode="relative" ptsTypes="ffffffffffffA">
                                      <p:cBhvr>
                                        <p:cTn id="3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6.66667E-6 C -0.00764 -0.00325 -0.01424 -0.00626 -0.01945 -0.01505 C -0.02188 -0.01922 -0.02379 -0.02362 -0.02587 -0.02802 C -0.02691 -0.0301 -0.02917 -0.0345 -0.02917 -0.0345 C -0.03108 -0.04515 -0.03281 -0.05232 -0.03872 -0.06019 C -0.04219 -0.07339 -0.05643 -0.08612 -0.06459 -0.09468 C -0.06563 -0.09746 -0.06597 -0.10093 -0.06771 -0.10325 C -0.07153 -0.10834 -0.08073 -0.11621 -0.08073 -0.11621 C -0.08177 -0.11899 -0.08212 -0.12246 -0.08386 -0.12478 C -0.08716 -0.12917 -0.09514 -0.13542 -0.09514 -0.13542 C -0.10226 -0.14954 -0.11337 -0.16598 -0.12587 -0.16992 C -0.12952 -0.17686 -0.13038 -0.18334 -0.13229 -0.19144 C -0.13038 -0.20209 -0.13229 -0.19792 -0.12743 -0.20441 " pathEditMode="relative" ptsTypes="ffffffffffffA">
                                      <p:cBhvr>
                                        <p:cTn id="4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6.93889E-18 C 0.00209 -0.0007 0.00434 -0.00093 0.00643 -0.00209 C 0.00816 -0.00301 0.00938 -0.00579 0.01129 -0.00649 C 0.03386 -0.01551 0.0658 -0.01158 0.08872 -0.01297 C 0.13507 -0.02801 0.09723 -0.01713 0.20486 -0.01945 C 0.21702 -0.02338 0.22257 -0.02431 0.23716 -0.0257 C 0.26615 -0.03612 0.30226 -0.04028 0.3323 -0.04514 C 0.34063 -0.04862 0.34271 -0.05301 0.34844 -0.06227 C 0.3507 -0.07014 0.35191 -0.07848 0.35486 -0.08612 C 0.35573 -0.08843 0.3573 -0.09005 0.35816 -0.09237 C 0.3599 -0.09653 0.36146 -0.10093 0.36285 -0.10533 C 0.36598 -0.11482 0.36945 -0.12894 0.37587 -0.13542 C 0.38421 -0.14375 0.38039 -0.13936 0.38716 -0.14838 C 0.38438 -0.13704 0.38455 -0.13982 0.39202 -0.15487 C 0.3948 -0.16042 0.39636 -0.16991 0.4 -0.17408 C 0.40296 -0.17755 0.40973 -0.18287 0.40973 -0.18287 C 0.4132 -0.18982 0.41754 -0.19306 0.42101 -0.2 C 0.42153 -0.20209 0.42257 -0.20649 0.42257 -0.20649 " pathEditMode="relative" ptsTypes="fffffffffffffffffA">
                                      <p:cBhvr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6.66667E-6 C 0.02309 -0.0007 0.04636 -6.66667E-6 0.06945 -0.00209 C 0.07379 -0.00255 0.07657 -0.00904 0.08073 -0.01089 C 0.08924 -0.01482 0.09775 -0.01899 0.10643 -0.02154 C 0.12379 -0.02686 0.14063 -0.03288 0.15816 -0.03658 C 0.17448 -0.04422 0.19097 -0.047 0.20816 -0.04954 C 0.22049 -0.05487 0.20538 -0.04769 0.21771 -0.05603 C 0.21997 -0.05742 0.22726 -0.0595 0.22917 -0.06019 C 0.23316 -0.06297 0.2382 -0.0632 0.24202 -0.06667 C 0.24636 -0.07061 0.25729 -0.09492 0.25972 -0.10117 C 0.26754 -0.12061 0.27535 -0.14214 0.28559 -0.15927 C 0.28872 -0.172 0.29983 -0.17663 0.30816 -0.18288 C 0.31615 -0.1889 0.325 -0.19468 0.33229 -0.20209 C 0.33403 -0.20394 0.33525 -0.20695 0.33716 -0.20857 C 0.33959 -0.21066 0.34254 -0.21112 0.34514 -0.21297 C 0.35591 -0.22084 0.36563 -0.23357 0.37743 -0.23867 C 0.38941 -0.25093 0.40434 -0.25973 0.41771 -0.26876 C 0.42483 -0.27339 0.43056 -0.28056 0.43716 -0.28612 C 0.44514 -0.29306 0.45452 -0.29885 0.46302 -0.30533 C 0.47136 -0.31158 0.48073 -0.31343 0.48872 -0.32038 C 0.48924 -0.32246 0.48924 -0.32524 0.49045 -0.32686 C 0.49479 -0.33265 0.49688 -0.32454 0.49688 -0.33774 " pathEditMode="relative" ptsTypes="fffffffffffffffffffffA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Skupina 37"/>
          <p:cNvGrpSpPr/>
          <p:nvPr/>
        </p:nvGrpSpPr>
        <p:grpSpPr>
          <a:xfrm>
            <a:off x="632008" y="548680"/>
            <a:ext cx="7846465" cy="3606756"/>
            <a:chOff x="971600" y="548680"/>
            <a:chExt cx="7846465" cy="3606756"/>
          </a:xfrm>
        </p:grpSpPr>
        <p:pic>
          <p:nvPicPr>
            <p:cNvPr id="2050" name="Picture 2" descr="C:\Users\Skola\AppData\Local\Microsoft\Windows\Temporary Internet Files\Content.IE5\KMFKAB1R\MC900215938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8144" y="548680"/>
              <a:ext cx="2949921" cy="17156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971600" y="980728"/>
              <a:ext cx="4974760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Monika má v bonboniéře 30 bonbonů.</a:t>
              </a:r>
            </a:p>
            <a:p>
              <a:r>
                <a:rPr lang="cs-CZ" sz="2400" dirty="0" smtClean="0"/>
                <a:t>20 bonbonů rozdala dětem. </a:t>
              </a:r>
              <a:endParaRPr lang="cs-CZ" sz="2400" dirty="0"/>
            </a:p>
            <a:p>
              <a:r>
                <a:rPr lang="cs-CZ" sz="2400" dirty="0" smtClean="0"/>
                <a:t>Kolik bonbonů Monice zbylo?</a:t>
              </a:r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971600" y="2678108"/>
              <a:ext cx="7167283" cy="14773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Znázorni _________________________</a:t>
              </a:r>
            </a:p>
            <a:p>
              <a:endParaRPr lang="cs-CZ" dirty="0"/>
            </a:p>
            <a:p>
              <a:r>
                <a:rPr lang="cs-CZ" dirty="0" smtClean="0"/>
                <a:t>Vypočítej ________________________</a:t>
              </a:r>
            </a:p>
            <a:p>
              <a:endParaRPr lang="cs-CZ" dirty="0"/>
            </a:p>
            <a:p>
              <a:r>
                <a:rPr lang="cs-CZ" dirty="0" smtClean="0"/>
                <a:t>Odpověď: ____________________________________________________</a:t>
              </a:r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9684568" y="2636912"/>
            <a:ext cx="1570832" cy="369332"/>
            <a:chOff x="9684568" y="2636912"/>
            <a:chExt cx="1570832" cy="369332"/>
          </a:xfrm>
        </p:grpSpPr>
        <p:sp>
          <p:nvSpPr>
            <p:cNvPr id="4" name="TextovéPole 3"/>
            <p:cNvSpPr txBox="1"/>
            <p:nvPr/>
          </p:nvSpPr>
          <p:spPr>
            <a:xfrm>
              <a:off x="9684568" y="2636912"/>
              <a:ext cx="418704" cy="369332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0260632" y="2636912"/>
              <a:ext cx="418704" cy="369332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10836696" y="2636912"/>
              <a:ext cx="418704" cy="369332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10</a:t>
              </a:r>
              <a:endParaRPr lang="cs-CZ" dirty="0"/>
            </a:p>
          </p:txBody>
        </p:sp>
        <p:cxnSp>
          <p:nvCxnSpPr>
            <p:cNvPr id="8" name="Přímá spojnice 7"/>
            <p:cNvCxnSpPr/>
            <p:nvPr/>
          </p:nvCxnSpPr>
          <p:spPr>
            <a:xfrm flipV="1">
              <a:off x="10836696" y="2636912"/>
              <a:ext cx="418704" cy="36933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/>
            <p:cNvCxnSpPr/>
            <p:nvPr/>
          </p:nvCxnSpPr>
          <p:spPr>
            <a:xfrm flipV="1">
              <a:off x="10260632" y="2636912"/>
              <a:ext cx="418704" cy="369332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TextovéPole 10"/>
          <p:cNvSpPr txBox="1"/>
          <p:nvPr/>
        </p:nvSpPr>
        <p:spPr>
          <a:xfrm>
            <a:off x="9684568" y="3416772"/>
            <a:ext cx="1329210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/>
              <a:t>30 – 20 = 10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468544" y="4005064"/>
            <a:ext cx="350782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Monice zbylo 10 bonbonů.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4466729"/>
            <a:ext cx="3994299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Sestav z trojice čísel 4 příklady.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259632" y="5301208"/>
            <a:ext cx="41870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40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55576" y="5670540"/>
            <a:ext cx="41870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259632" y="5855206"/>
            <a:ext cx="41870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70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292080" y="5301208"/>
            <a:ext cx="418704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80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756547" y="5670540"/>
            <a:ext cx="418704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292080" y="5855206"/>
            <a:ext cx="418704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60</a:t>
            </a:r>
            <a:endParaRPr lang="cs-CZ" dirty="0"/>
          </a:p>
        </p:txBody>
      </p:sp>
      <p:grpSp>
        <p:nvGrpSpPr>
          <p:cNvPr id="37" name="Skupina 36"/>
          <p:cNvGrpSpPr/>
          <p:nvPr/>
        </p:nvGrpSpPr>
        <p:grpSpPr>
          <a:xfrm>
            <a:off x="1979712" y="5485874"/>
            <a:ext cx="1872208" cy="1062582"/>
            <a:chOff x="1979712" y="5485874"/>
            <a:chExt cx="1872208" cy="1062582"/>
          </a:xfrm>
        </p:grpSpPr>
        <p:cxnSp>
          <p:nvCxnSpPr>
            <p:cNvPr id="24" name="Přímá spojnice 23"/>
            <p:cNvCxnSpPr/>
            <p:nvPr/>
          </p:nvCxnSpPr>
          <p:spPr>
            <a:xfrm>
              <a:off x="1979712" y="5485874"/>
              <a:ext cx="18722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25"/>
            <p:cNvCxnSpPr/>
            <p:nvPr/>
          </p:nvCxnSpPr>
          <p:spPr>
            <a:xfrm>
              <a:off x="1979712" y="5855206"/>
              <a:ext cx="18722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27"/>
            <p:cNvCxnSpPr/>
            <p:nvPr/>
          </p:nvCxnSpPr>
          <p:spPr>
            <a:xfrm>
              <a:off x="1979712" y="6224538"/>
              <a:ext cx="18722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nice 35"/>
            <p:cNvCxnSpPr/>
            <p:nvPr/>
          </p:nvCxnSpPr>
          <p:spPr>
            <a:xfrm>
              <a:off x="1979712" y="6548456"/>
              <a:ext cx="18722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Skupina 38"/>
          <p:cNvGrpSpPr/>
          <p:nvPr/>
        </p:nvGrpSpPr>
        <p:grpSpPr>
          <a:xfrm>
            <a:off x="6171435" y="5462012"/>
            <a:ext cx="1872208" cy="1062582"/>
            <a:chOff x="1979712" y="5485874"/>
            <a:chExt cx="1872208" cy="1062582"/>
          </a:xfrm>
        </p:grpSpPr>
        <p:cxnSp>
          <p:nvCxnSpPr>
            <p:cNvPr id="40" name="Přímá spojnice 39"/>
            <p:cNvCxnSpPr/>
            <p:nvPr/>
          </p:nvCxnSpPr>
          <p:spPr>
            <a:xfrm>
              <a:off x="1979712" y="5485874"/>
              <a:ext cx="18722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>
              <a:off x="1979712" y="5855206"/>
              <a:ext cx="18722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>
              <a:off x="1979712" y="6224538"/>
              <a:ext cx="18722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>
              <a:off x="1979712" y="6548456"/>
              <a:ext cx="18722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5" name="Přímá spojnice 44"/>
          <p:cNvCxnSpPr/>
          <p:nvPr/>
        </p:nvCxnSpPr>
        <p:spPr>
          <a:xfrm>
            <a:off x="0" y="441591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7498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3 -0.04467 C -0.05712 -0.05162 -0.02257 -0.04953 -0.10157 -0.04699 C -0.12275 -0.04328 -0.14132 -0.04143 -0.16337 -0.04028 C -0.18646 -0.0419 -0.2073 -0.04629 -0.23004 -0.04907 C -0.24271 -0.04838 -0.25556 -0.04815 -0.26823 -0.04699 C -0.2724 -0.04653 -0.27587 -0.04259 -0.28004 -0.04236 C -0.30834 -0.04097 -0.33664 -0.04097 -0.36494 -0.04028 C -0.40226 -0.03171 -0.44063 -0.03287 -0.4783 -0.03125 C -0.50035 -0.02731 -0.48073 -0.03055 -0.51337 -0.02685 C -0.52553 -0.02546 -0.55 -0.02245 -0.55 -0.02245 C -0.57605 -0.02847 -0.57032 -0.02662 -0.61164 -0.02477 C -0.61789 -0.02361 -0.62379 -0.02129 -0.63004 -0.02014 C -0.64046 -0.01828 -0.66164 -0.01574 -0.66164 -0.01574 C -0.68056 -0.01643 -0.69931 -0.01666 -0.71823 -0.01805 C -0.72657 -0.01852 -0.73369 -0.025 -0.74167 -0.02685 C -0.76407 -0.03217 -0.78542 -0.0324 -0.80834 -0.03356 C -0.81407 -0.03611 -0.81216 -0.03426 -0.81494 -0.03796 " pathEditMode="relative" ptsTypes="ffffffffffffffff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46945E-18 C -0.01962 -0.02014 -0.03872 -0.00787 -0.06667 -0.00671 C -0.09115 0.00324 -0.11632 0.00278 -0.14167 0.00671 C -0.16163 0.00972 -0.18177 0.01319 -0.20157 0.01782 C -0.23542 0.01713 -0.26945 0.01759 -0.3033 0.01551 C -0.30625 0.01528 -0.30868 0.01204 -0.31163 0.01111 C -0.32205 0.00741 -0.33264 0.00486 -0.34323 0.00231 C -0.37865 -0.00602 -0.41563 -0.0088 -0.45157 -0.01343 C -0.4724 -0.01181 -0.49271 -0.01042 -0.5132 -0.00671 C -0.54254 -0.00764 -0.56181 -0.00417 -0.58663 -0.01111 C -0.60868 -0.01713 -0.62761 -0.0331 -0.65 -0.03773 C -0.68455 -0.04468 -0.72014 -0.04329 -0.75486 -0.04444 C -0.76702 -0.04861 -0.77327 -0.04838 -0.78663 -0.04676 C -0.7915 -0.04005 -0.79063 -0.03241 -0.79497 -0.02662 " pathEditMode="relative" ptsTypes="fffffffffffff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C -0.01233 0.00209 -0.02448 0.00764 -0.03681 0.00903 C -0.06823 0.0125 -0.04462 0.00973 -0.08681 0.01574 C -0.0974 0.01713 -0.11841 0.02014 -0.11841 0.02014 C -0.13733 0.01829 -0.16042 0.02084 -0.17848 0.00903 C -0.2007 0.01598 -0.17587 0.00903 -0.23004 0.00903 C -0.26563 0.00903 -0.30122 0.01042 -0.33681 0.01112 C -0.3691 0.02199 -0.40035 0.02709 -0.43334 0.03125 C -0.46337 0.03056 -0.49341 0.03033 -0.52344 0.02894 C -0.53629 0.02824 -0.54931 0.01968 -0.56181 0.01574 C -0.58421 0.0088 -0.57865 0.01112 -0.60677 0.00903 C -0.62431 0.00602 -0.64115 0.0007 -0.65834 -0.00439 C -0.67709 -0.00995 -0.69636 -0.0118 -0.71511 -0.01759 C -0.72188 -0.01666 -0.7283 -0.01319 -0.73507 -0.01319 C -0.75018 -0.01319 -0.77952 -0.01597 -0.79671 -0.01759 C -0.79896 -0.0206 -0.80261 -0.02245 -0.80348 -0.02662 C -0.80521 -0.03402 -0.8033 -0.03333 -0.80677 -0.03333 " pathEditMode="relative" ptsTypes="ffffffffffffffff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beton,&amp;ccaron;ervení,&amp;ccaron;ísla,fotbal,iStockphoto,plasty,prázdný,&amp;rcaron;ady,sedadla,sporty,stadiony,události,venku,&amp;zcaron;id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5" t="15595" r="-675" b="16890"/>
          <a:stretch/>
        </p:blipFill>
        <p:spPr bwMode="auto">
          <a:xfrm>
            <a:off x="5817021" y="188640"/>
            <a:ext cx="3095625" cy="209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71600" y="836712"/>
            <a:ext cx="4386522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V divadle je 100 sedadel.</a:t>
            </a:r>
          </a:p>
          <a:p>
            <a:r>
              <a:rPr lang="cs-CZ" sz="2400" dirty="0"/>
              <a:t>3</a:t>
            </a:r>
            <a:r>
              <a:rPr lang="cs-CZ" sz="2400" dirty="0" smtClean="0"/>
              <a:t>0 sedadel zůstalo neobsazených.</a:t>
            </a:r>
          </a:p>
          <a:p>
            <a:r>
              <a:rPr lang="cs-CZ" sz="2400" b="1" dirty="0" smtClean="0"/>
              <a:t>Kolik sedadel bylo obsazených?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2924944"/>
            <a:ext cx="64091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0       10       20       30       40       50       60       70       80       90       100</a:t>
            </a:r>
            <a:endParaRPr lang="cs-CZ" dirty="0"/>
          </a:p>
        </p:txBody>
      </p:sp>
      <p:graphicFrame>
        <p:nvGraphicFramePr>
          <p:cNvPr id="4" name="Graf 3"/>
          <p:cNvGraphicFramePr/>
          <p:nvPr>
            <p:extLst>
              <p:ext uri="{D42A27DB-BD31-4B8C-83A1-F6EECF244321}">
                <p14:modId xmlns:p14="http://schemas.microsoft.com/office/powerpoint/2010/main" xmlns="" val="372523509"/>
              </p:ext>
            </p:extLst>
          </p:nvPr>
        </p:nvGraphicFramePr>
        <p:xfrm>
          <a:off x="742691" y="-595124"/>
          <a:ext cx="6926068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-1980728" y="3486199"/>
            <a:ext cx="1856598" cy="461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100 – 30 = 70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3573016"/>
            <a:ext cx="3416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Vypočítej ____________________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4293096"/>
            <a:ext cx="56668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Odpověď: _______________________________________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9468544" y="3757682"/>
            <a:ext cx="4937634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V divadle bylo 70 sedadel obsazených.</a:t>
            </a:r>
            <a:endParaRPr lang="cs-CZ" sz="2400" dirty="0"/>
          </a:p>
        </p:txBody>
      </p:sp>
      <p:cxnSp>
        <p:nvCxnSpPr>
          <p:cNvPr id="10" name="Přímá spojnice 9"/>
          <p:cNvCxnSpPr/>
          <p:nvPr/>
        </p:nvCxnSpPr>
        <p:spPr>
          <a:xfrm>
            <a:off x="0" y="4869160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34307005"/>
              </p:ext>
            </p:extLst>
          </p:nvPr>
        </p:nvGraphicFramePr>
        <p:xfrm>
          <a:off x="2310123" y="5589240"/>
          <a:ext cx="6095997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  <a:gridCol w="67733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80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60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20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70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40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30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90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50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100</a:t>
                      </a:r>
                      <a:endParaRPr lang="cs-CZ" sz="240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60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40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aseline="0" dirty="0" smtClean="0"/>
                        <a:t> 50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20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10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70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30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80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01425198"/>
              </p:ext>
            </p:extLst>
          </p:nvPr>
        </p:nvGraphicFramePr>
        <p:xfrm>
          <a:off x="1331640" y="5589240"/>
          <a:ext cx="887760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776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      </a:t>
                      </a:r>
                      <a:r>
                        <a:rPr lang="cs-CZ" sz="2400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</a:t>
                      </a:r>
                      <a:r>
                        <a:rPr lang="cs-CZ" sz="2400" baseline="0" dirty="0" smtClean="0"/>
                        <a:t> - 20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827584" y="5085184"/>
            <a:ext cx="2348785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Doplň správně tabulku.</a:t>
            </a:r>
            <a:endParaRPr lang="cs-CZ" dirty="0"/>
          </a:p>
        </p:txBody>
      </p:sp>
      <p:sp>
        <p:nvSpPr>
          <p:cNvPr id="15" name="Veselý obličej 14"/>
          <p:cNvSpPr/>
          <p:nvPr/>
        </p:nvSpPr>
        <p:spPr>
          <a:xfrm>
            <a:off x="7812360" y="6033730"/>
            <a:ext cx="576064" cy="62636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eselý obličej 17"/>
          <p:cNvSpPr/>
          <p:nvPr/>
        </p:nvSpPr>
        <p:spPr>
          <a:xfrm>
            <a:off x="7092695" y="6033730"/>
            <a:ext cx="576064" cy="62636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eselý obličej 18"/>
          <p:cNvSpPr/>
          <p:nvPr/>
        </p:nvSpPr>
        <p:spPr>
          <a:xfrm>
            <a:off x="6409853" y="6014471"/>
            <a:ext cx="576064" cy="62636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eselý obličej 19"/>
          <p:cNvSpPr/>
          <p:nvPr/>
        </p:nvSpPr>
        <p:spPr>
          <a:xfrm>
            <a:off x="5781882" y="6033730"/>
            <a:ext cx="576064" cy="62636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eselý obličej 20"/>
          <p:cNvSpPr/>
          <p:nvPr/>
        </p:nvSpPr>
        <p:spPr>
          <a:xfrm>
            <a:off x="5070090" y="6019055"/>
            <a:ext cx="576064" cy="62636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eselý obličej 21"/>
          <p:cNvSpPr/>
          <p:nvPr/>
        </p:nvSpPr>
        <p:spPr>
          <a:xfrm>
            <a:off x="4387856" y="6033730"/>
            <a:ext cx="576064" cy="62636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eselý obličej 22"/>
          <p:cNvSpPr/>
          <p:nvPr/>
        </p:nvSpPr>
        <p:spPr>
          <a:xfrm>
            <a:off x="3654872" y="6021288"/>
            <a:ext cx="576064" cy="62636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eselý obličej 23"/>
          <p:cNvSpPr/>
          <p:nvPr/>
        </p:nvSpPr>
        <p:spPr>
          <a:xfrm>
            <a:off x="2992053" y="6021288"/>
            <a:ext cx="576064" cy="62636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eselý obličej 24"/>
          <p:cNvSpPr/>
          <p:nvPr/>
        </p:nvSpPr>
        <p:spPr>
          <a:xfrm>
            <a:off x="2267744" y="6021288"/>
            <a:ext cx="576064" cy="62636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28026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C 0.14063 -0.04445 0.31979 -0.00649 0.4717 -0.00649 " pathEditMode="relative" ptsTypes="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C -0.02812 -0.01157 -0.13229 -0.01713 -0.18333 0.00903 C -0.20538 0.02037 -0.22621 0.03657 -0.24843 0.04676 C -0.26666 0.0419 -0.28489 0.03611 -0.30329 0.03333 C -0.35312 0.0169 -0.26562 0.04468 -0.33836 0.02685 C -0.38593 0.01528 -0.43142 -0.00185 -0.48003 -0.00648 C -0.51562 -0.00579 -0.55138 -0.00995 -0.58663 -0.0044 C -0.59461 -0.00324 -0.6 0.00764 -0.60677 0.01343 C -0.61805 0.02315 -0.62534 0.02755 -0.6401 0.03333 C -0.67552 0.04745 -0.71493 0.05463 -0.75173 0.06019 C -0.75729 0.05949 -0.76319 0.06042 -0.7684 0.05787 C -0.76996 0.05695 -0.76996 0.05116 -0.76996 0.05116 " pathEditMode="relative" ptsTypes="fffffffffff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7.40741E-7 C 0.01442 0.05394 5.27778E-6 0.11412 5.27778E-6 0.17107 " pathEditMode="relative" ptsTypes="fA"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7.40741E-7 C 0.00782 0.04977 0.00174 0.10046 0.00174 0.15116 " pathEditMode="relative" ptsTypes="fA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6 2.59259E-6 C -0.00122 0.04491 0.0026 0.05139 -0.00504 0.07986 C -0.00591 0.10509 -0.00834 0.13217 -0.00834 0.15764 " pathEditMode="relative" ptsTypes="ffA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C 0.0033 0.01227 -0.00052 0.02708 -0.00156 0.03982 C -0.00312 0.07431 -0.0066 0.10741 -0.0066 0.14213 L -0.0066 0.12222 " pathEditMode="relative" ptsTypes="ff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96296E-6 C -0.00052 0.05787 -0.00174 0.17338 -0.00174 0.17338 " pathEditMode="relative" ptsTypes="fA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0.04792 C 0.00069 0.06945 0.00052 0.09074 -0.00035 0.11227 C -0.00087 0.12639 -0.00816 0.13866 -0.00869 0.15232 C -0.00921 0.16574 -0.00869 0.17894 -0.00869 0.19236 " pathEditMode="relative" ptsTypes="fffA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-6.66667E-6 C 0.00104 0.04745 0.00329 0.0949 0.00329 0.14235 " pathEditMode="relative" ptsTypes="f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C -0.00139 0.02871 -0.00278 0.05857 -0.00834 0.08658 C -0.00625 0.10208 -0.00157 0.11783 -0.00157 0.13333 " pathEditMode="relative" ptsTypes="ffA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C 0.00191 0.12454 0.00174 0.07408 0.00174 0.15116 " pathEditMode="relative" ptsTypes="f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hlinkClick r:id="rId3"/>
              </a:rPr>
              <a:t>www.office.microsoft.com</a:t>
            </a:r>
            <a:endParaRPr lang="cs-CZ" dirty="0" smtClean="0"/>
          </a:p>
          <a:p>
            <a:pPr marL="0" indent="0">
              <a:buNone/>
            </a:pPr>
            <a:endParaRPr lang="cs-CZ" u="sng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0826456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288</TotalTime>
  <Words>490</Words>
  <Application>Microsoft Office PowerPoint</Application>
  <PresentationFormat>Předvádění na obrazovce (4:3)</PresentationFormat>
  <Paragraphs>203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Reditelka</cp:lastModifiedBy>
  <cp:revision>31</cp:revision>
  <dcterms:created xsi:type="dcterms:W3CDTF">2012-11-17T05:34:10Z</dcterms:created>
  <dcterms:modified xsi:type="dcterms:W3CDTF">2014-10-20T12:35:39Z</dcterms:modified>
</cp:coreProperties>
</file>