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4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VY_32_INOVACE_13_Čísla </a:t>
          </a:r>
          <a:r>
            <a:rPr lang="cs-CZ" dirty="0" smtClean="0"/>
            <a:t>0 - 20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Čísla 0 - 20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VY_32_INOVACE_13_Čísla </a:t>
          </a:r>
          <a:r>
            <a:rPr lang="cs-CZ" sz="1800" kern="1200" dirty="0" smtClean="0"/>
            <a:t>0 - 20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Čísla 0 - 20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301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99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Žáci spojují</a:t>
            </a:r>
            <a:r>
              <a:rPr lang="cs-CZ" baseline="0" dirty="0" smtClean="0"/>
              <a:t> číslo v prostředním sloupci se správným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578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724571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</a:t>
            </a:r>
            <a:r>
              <a:rPr lang="cs-CZ" sz="2800" smtClean="0"/>
              <a:t>interaktivní </a:t>
            </a:r>
            <a:r>
              <a:rPr lang="cs-CZ" sz="2800" smtClean="0"/>
              <a:t>tabuli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55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ČÍSLA 0 – 10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sz="2400" dirty="0" smtClean="0"/>
              <a:t>0</a:t>
            </a:r>
          </a:p>
          <a:p>
            <a:pPr marL="0" indent="0" algn="r">
              <a:buNone/>
            </a:pPr>
            <a:r>
              <a:rPr lang="cs-CZ" sz="2400" dirty="0" smtClean="0"/>
              <a:t>1</a:t>
            </a:r>
          </a:p>
          <a:p>
            <a:pPr marL="0" indent="0" algn="r">
              <a:buNone/>
            </a:pPr>
            <a:r>
              <a:rPr lang="cs-CZ" sz="2400" dirty="0" smtClean="0"/>
              <a:t>2</a:t>
            </a:r>
          </a:p>
          <a:p>
            <a:pPr marL="0" indent="0" algn="r">
              <a:buNone/>
            </a:pPr>
            <a:r>
              <a:rPr lang="cs-CZ" sz="2400" dirty="0" smtClean="0"/>
              <a:t>3</a:t>
            </a:r>
          </a:p>
          <a:p>
            <a:pPr marL="0" indent="0" algn="r">
              <a:buNone/>
            </a:pPr>
            <a:r>
              <a:rPr lang="cs-CZ" sz="2400" dirty="0" smtClean="0"/>
              <a:t>4</a:t>
            </a:r>
          </a:p>
          <a:p>
            <a:pPr marL="0" indent="0" algn="r">
              <a:buNone/>
            </a:pPr>
            <a:r>
              <a:rPr lang="cs-CZ" sz="2400" dirty="0" smtClean="0"/>
              <a:t>5</a:t>
            </a:r>
          </a:p>
          <a:p>
            <a:pPr marL="0" indent="0" algn="r">
              <a:buNone/>
            </a:pPr>
            <a:r>
              <a:rPr lang="cs-CZ" sz="2400" dirty="0" smtClean="0"/>
              <a:t>6</a:t>
            </a:r>
          </a:p>
          <a:p>
            <a:pPr marL="0" indent="0" algn="r">
              <a:buNone/>
            </a:pPr>
            <a:r>
              <a:rPr lang="cs-CZ" sz="2400" dirty="0" smtClean="0"/>
              <a:t>7</a:t>
            </a:r>
          </a:p>
          <a:p>
            <a:pPr marL="0" indent="0" algn="r">
              <a:buNone/>
            </a:pPr>
            <a:r>
              <a:rPr lang="cs-CZ" sz="2400" dirty="0" smtClean="0"/>
              <a:t>8</a:t>
            </a:r>
          </a:p>
          <a:p>
            <a:pPr marL="0" indent="0" algn="r">
              <a:buNone/>
            </a:pPr>
            <a:r>
              <a:rPr lang="cs-CZ" sz="2400" dirty="0" smtClean="0"/>
              <a:t>9</a:t>
            </a:r>
          </a:p>
          <a:p>
            <a:pPr marL="0" indent="0" algn="r">
              <a:buNone/>
            </a:pPr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zero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>
                <a:solidFill>
                  <a:schemeClr val="bg1"/>
                </a:solidFill>
              </a:rPr>
              <a:t>o</a:t>
            </a:r>
            <a:r>
              <a:rPr lang="cs-CZ" sz="2400" dirty="0" err="1" smtClean="0">
                <a:solidFill>
                  <a:schemeClr val="bg1"/>
                </a:solidFill>
              </a:rPr>
              <a:t>ne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three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four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five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six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seven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eight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bg1"/>
                </a:solidFill>
              </a:rPr>
              <a:t>nine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ten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16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ČÍSLA 10 - 20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11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12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13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14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15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16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17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18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19</a:t>
            </a:r>
          </a:p>
          <a:p>
            <a:pPr marL="0" indent="0" algn="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eleven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twelve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thirteen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fourteen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fifteen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sixteen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seventeen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eighteen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nineteen</a:t>
            </a:r>
            <a:endParaRPr lang="cs-CZ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2060"/>
                </a:solidFill>
              </a:rPr>
              <a:t>twenty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9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5757" y="404664"/>
            <a:ext cx="8229600" cy="1143000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Spoj číslo se správným slovem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9" name="Picture 5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685" y="1647899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0143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187" y="1685874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469" y="4014668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5OWQL3P\MC9000143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282" y="4005064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715" y="501578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TLWFA20Q\MC9000143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281" y="506074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81" y="1529647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JV14C8I\MC9000143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348" y="1529647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68" y="272081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MMHF5AC4\MC9000143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287" y="2731948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20" y="3850764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TN3PGN12\MC9000143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582" y="3808906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TLWFA20Q\MC900014315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03" y="5013176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VA2H4KKW\MC9000143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187" y="2798316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R6TMH8UR\MC900014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475" y="2842621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rochazkovaE\AppData\Local\Microsoft\Windows\Temporary Internet Files\Content.IE5\O5OWQL3P\MC90001430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294" y="5060742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9912" y="1529647"/>
            <a:ext cx="1272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fourteen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0318" y="1991312"/>
            <a:ext cx="1059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78817" y="2611788"/>
            <a:ext cx="1198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sixteen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8504" y="3783835"/>
            <a:ext cx="1018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twelve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595" y="4331943"/>
            <a:ext cx="1196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thirteen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8684" y="4973584"/>
            <a:ext cx="1013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fifteen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42992" y="5538819"/>
            <a:ext cx="1475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seventeen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37314" y="3182476"/>
            <a:ext cx="1281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eighteen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656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178</Words>
  <Application>Microsoft Office PowerPoint</Application>
  <PresentationFormat>Předvádění na obrazovce (4:3)</PresentationFormat>
  <Paragraphs>73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ČÍSLA 0 – 10 </vt:lpstr>
      <vt:lpstr>ČÍSLA 10 - 20</vt:lpstr>
      <vt:lpstr>Spoj číslo se správným slovem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33</cp:revision>
  <dcterms:created xsi:type="dcterms:W3CDTF">2011-08-21T15:31:45Z</dcterms:created>
  <dcterms:modified xsi:type="dcterms:W3CDTF">2011-11-26T21:44:18Z</dcterms:modified>
</cp:coreProperties>
</file>