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5" r:id="rId3"/>
    <p:sldId id="260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VY_32_INOVACE_14_Moje </a:t>
          </a:r>
          <a:r>
            <a:rPr lang="cs-CZ" dirty="0" smtClean="0"/>
            <a:t>rodina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Moje rodina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VY_32_INOVACE_14_Moje </a:t>
          </a:r>
          <a:r>
            <a:rPr lang="cs-CZ" sz="1800" kern="1200" dirty="0" smtClean="0"/>
            <a:t>rodina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Moje rodina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látky.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37608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vpisují správná slova pod obrázky. Slova v pravém horním sloupci slouží jako pomůcka pro ověření správného 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7556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jako kontrola předchozího listu.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7556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doplňují písmenka do slov a poté přepisují celá slova. Může být použit jako samostatný pracovní list 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8459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6978807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výklad nové slovní zásoby a společnou práci s učitelem, další část lze využít pro samostatnou práci žáků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</a:t>
            </a:r>
            <a:r>
              <a:rPr lang="cs-CZ" sz="2800" dirty="0" smtClean="0"/>
              <a:t>připisování textu k obrázkům, </a:t>
            </a:r>
            <a:r>
              <a:rPr lang="cs-CZ" sz="2800" dirty="0" smtClean="0"/>
              <a:t>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1727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MOJE RODINA – MY FAMILY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131840" y="1700808"/>
            <a:ext cx="519072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my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family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Mum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Dad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Grandad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Grandma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brother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sister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I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me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251520" y="1700808"/>
            <a:ext cx="2808312" cy="4525963"/>
          </a:xfrm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2400" dirty="0" smtClean="0"/>
              <a:t>moje</a:t>
            </a:r>
          </a:p>
          <a:p>
            <a:pPr marL="0" indent="0" algn="r">
              <a:buNone/>
            </a:pPr>
            <a:r>
              <a:rPr lang="cs-CZ" sz="2400" dirty="0" smtClean="0"/>
              <a:t>rodina</a:t>
            </a:r>
          </a:p>
          <a:p>
            <a:pPr marL="0" indent="0" algn="r">
              <a:buNone/>
            </a:pPr>
            <a:r>
              <a:rPr lang="cs-CZ" sz="2400" dirty="0" smtClean="0"/>
              <a:t>maminka</a:t>
            </a:r>
          </a:p>
          <a:p>
            <a:pPr marL="0" indent="0" algn="r">
              <a:buNone/>
            </a:pPr>
            <a:r>
              <a:rPr lang="cs-CZ" sz="2400" dirty="0" smtClean="0"/>
              <a:t>tatínek</a:t>
            </a:r>
          </a:p>
          <a:p>
            <a:pPr marL="0" indent="0" algn="r">
              <a:buNone/>
            </a:pPr>
            <a:r>
              <a:rPr lang="cs-CZ" sz="2400" dirty="0" smtClean="0"/>
              <a:t>dědeček</a:t>
            </a:r>
          </a:p>
          <a:p>
            <a:pPr marL="0" indent="0" algn="r">
              <a:buNone/>
            </a:pPr>
            <a:r>
              <a:rPr lang="cs-CZ" sz="2400" dirty="0" smtClean="0"/>
              <a:t>babička</a:t>
            </a:r>
          </a:p>
          <a:p>
            <a:pPr marL="0" indent="0" algn="r">
              <a:buNone/>
            </a:pPr>
            <a:r>
              <a:rPr lang="cs-CZ" sz="2400" dirty="0" smtClean="0"/>
              <a:t>bratr</a:t>
            </a:r>
          </a:p>
          <a:p>
            <a:pPr marL="0" indent="0" algn="r">
              <a:buNone/>
            </a:pPr>
            <a:r>
              <a:rPr lang="cs-CZ" sz="2400" dirty="0" smtClean="0"/>
              <a:t>sestra</a:t>
            </a:r>
          </a:p>
          <a:p>
            <a:pPr marL="0" indent="0" algn="r">
              <a:buNone/>
            </a:pPr>
            <a:r>
              <a:rPr lang="cs-CZ" sz="2400" dirty="0" smtClean="0"/>
              <a:t>já</a:t>
            </a:r>
          </a:p>
          <a:p>
            <a:pPr marL="0" indent="0" algn="r">
              <a:buNone/>
            </a:pPr>
            <a:r>
              <a:rPr lang="cs-CZ" sz="2400" dirty="0" smtClean="0"/>
              <a:t>já</a:t>
            </a:r>
            <a:endParaRPr lang="cs-CZ" sz="2400" dirty="0"/>
          </a:p>
        </p:txBody>
      </p:sp>
      <p:pic>
        <p:nvPicPr>
          <p:cNvPr id="1028" name="Picture 4" descr="C:\Users\ProchazkovaE\AppData\Local\Microsoft\Windows\Temporary Internet Files\Content.IE5\TLWFA20Q\MP90040683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844825"/>
            <a:ext cx="3672408" cy="4286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2662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070869" y="3680902"/>
            <a:ext cx="11010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It‘s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me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ProchazkovaE\AppData\Local\Microsoft\Windows\Temporary Internet Files\Content.IE5\JDMGALS6\MC9004405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3217" y="176963"/>
            <a:ext cx="17653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chazkovaE\AppData\Local\Microsoft\Windows\Temporary Internet Files\Content.IE5\MMHF5AC4\MC900157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342" y="3016197"/>
            <a:ext cx="1345997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chazkovaE\AppData\Local\Microsoft\Windows\Temporary Internet Files\Content.IE5\MMHF5AC4\MC9001571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68127"/>
            <a:ext cx="1413662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ochazkovaE\AppData\Local\Microsoft\Windows\Temporary Internet Files\Content.IE5\R6TMH8UR\MC9000564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663" y="4653133"/>
            <a:ext cx="1818742" cy="168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rochazkovaE\AppData\Local\Microsoft\Windows\Temporary Internet Files\Content.IE5\TLWFA20Q\MP9004036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5540" y="2268127"/>
            <a:ext cx="1129944" cy="141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ProchazkovaE\AppData\Local\Microsoft\Windows\Temporary Internet Files\Content.IE5\MMHF5AC4\MP90043954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036" y="212717"/>
            <a:ext cx="1746539" cy="1162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rochazkovaE\AppData\Local\Microsoft\Windows\Temporary Internet Files\Content.IE5\TN3PGN12\MP90040213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9079" y="4402988"/>
            <a:ext cx="1233535" cy="185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026036" y="1519041"/>
            <a:ext cx="18069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11447" y="2162185"/>
            <a:ext cx="1242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32217" y="4959712"/>
            <a:ext cx="159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18141" y="6597352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32369" y="6385427"/>
            <a:ext cx="17152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07485" y="6491256"/>
            <a:ext cx="1383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0204" y="4283801"/>
            <a:ext cx="1736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95594" y="3844185"/>
            <a:ext cx="1383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8330793" y="424733"/>
            <a:ext cx="8990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brother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402359" y="28051"/>
            <a:ext cx="6880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Mum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132064" y="891931"/>
            <a:ext cx="1135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Grandad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447641" y="1621665"/>
            <a:ext cx="559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Dad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459454" y="2005763"/>
            <a:ext cx="6845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sister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150135" y="1239409"/>
            <a:ext cx="10551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Grandma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448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  <p:bldP spid="13" grpId="0"/>
      <p:bldP spid="14" grpId="0"/>
      <p:bldP spid="16" grpId="0"/>
      <p:bldP spid="18" grpId="0"/>
      <p:bldP spid="19" grpId="0"/>
      <p:bldP spid="20" grpId="0"/>
      <p:bldP spid="2" grpId="0"/>
      <p:bldP spid="3" grpId="0"/>
      <p:bldP spid="4" grpId="0"/>
      <p:bldP spid="17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070869" y="3680902"/>
            <a:ext cx="11010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It‘s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me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4463" y="1304849"/>
            <a:ext cx="11367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brother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11958" y="6214257"/>
            <a:ext cx="852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sister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49190" y="6269224"/>
            <a:ext cx="7554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Dad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88766" y="2005763"/>
            <a:ext cx="8547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Mum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74258" y="4071945"/>
            <a:ext cx="12604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Grandad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33950" y="4742739"/>
            <a:ext cx="13437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Grandma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ProchazkovaE\AppData\Local\Microsoft\Windows\Temporary Internet Files\Content.IE5\JDMGALS6\MC9004405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3217" y="176963"/>
            <a:ext cx="17653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chazkovaE\AppData\Local\Microsoft\Windows\Temporary Internet Files\Content.IE5\MMHF5AC4\MC900157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9342" y="3016197"/>
            <a:ext cx="1345997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chazkovaE\AppData\Local\Microsoft\Windows\Temporary Internet Files\Content.IE5\MMHF5AC4\MC90015719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68127"/>
            <a:ext cx="1413662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ochazkovaE\AppData\Local\Microsoft\Windows\Temporary Internet Files\Content.IE5\R6TMH8UR\MC9000564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663" y="4653133"/>
            <a:ext cx="1818742" cy="168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rochazkovaE\AppData\Local\Microsoft\Windows\Temporary Internet Files\Content.IE5\TLWFA20Q\MP9004036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5540" y="2268127"/>
            <a:ext cx="1129944" cy="141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ProchazkovaE\AppData\Local\Microsoft\Windows\Temporary Internet Files\Content.IE5\MMHF5AC4\MP90043954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6036" y="212717"/>
            <a:ext cx="1746539" cy="1162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rochazkovaE\AppData\Local\Microsoft\Windows\Temporary Internet Files\Content.IE5\TN3PGN12\MP90040213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9079" y="4402988"/>
            <a:ext cx="1233535" cy="1852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026036" y="1519041"/>
            <a:ext cx="18069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11447" y="2162185"/>
            <a:ext cx="1242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32217" y="4959712"/>
            <a:ext cx="159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18141" y="6597352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32369" y="6385427"/>
            <a:ext cx="17152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07485" y="6491256"/>
            <a:ext cx="1383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0204" y="4283801"/>
            <a:ext cx="1736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95594" y="3844185"/>
            <a:ext cx="1383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7886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písmenka, slova přepiš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M_M            …………………</a:t>
            </a:r>
            <a:br>
              <a:rPr lang="cs-CZ" sz="2800" dirty="0" smtClean="0"/>
            </a:br>
            <a:r>
              <a:rPr lang="cs-CZ" sz="2800" dirty="0" smtClean="0"/>
              <a:t>D_D              …………………</a:t>
            </a:r>
            <a:br>
              <a:rPr lang="cs-CZ" sz="2800" dirty="0" smtClean="0"/>
            </a:br>
            <a:r>
              <a:rPr lang="cs-CZ" sz="2800" dirty="0" smtClean="0"/>
              <a:t>BROT_ER     …………………</a:t>
            </a:r>
            <a:br>
              <a:rPr lang="cs-CZ" sz="2800" dirty="0" smtClean="0"/>
            </a:br>
            <a:r>
              <a:rPr lang="cs-CZ" sz="2800" dirty="0" smtClean="0"/>
              <a:t>SIST_R          …………………</a:t>
            </a:r>
            <a:br>
              <a:rPr lang="cs-CZ" sz="2800" dirty="0" smtClean="0"/>
            </a:br>
            <a:r>
              <a:rPr lang="cs-CZ" sz="2800" dirty="0" smtClean="0"/>
              <a:t>GRAN_MA   ………………...</a:t>
            </a:r>
            <a:br>
              <a:rPr lang="cs-CZ" sz="2800" dirty="0" smtClean="0"/>
            </a:br>
            <a:r>
              <a:rPr lang="cs-CZ" sz="2800" dirty="0" smtClean="0"/>
              <a:t>GRAND_D    ………………...</a:t>
            </a:r>
            <a:endParaRPr lang="cs-CZ" sz="2800" dirty="0"/>
          </a:p>
        </p:txBody>
      </p:sp>
      <p:sp>
        <p:nvSpPr>
          <p:cNvPr id="5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_</a:t>
            </a:r>
            <a:r>
              <a:rPr lang="cs-CZ" dirty="0"/>
              <a:t>U</a:t>
            </a:r>
            <a:r>
              <a:rPr lang="cs-CZ" sz="2800" dirty="0" smtClean="0"/>
              <a:t>M            …………………</a:t>
            </a:r>
            <a:br>
              <a:rPr lang="cs-CZ" sz="2800" dirty="0" smtClean="0"/>
            </a:br>
            <a:r>
              <a:rPr lang="cs-CZ" sz="2800" dirty="0" smtClean="0"/>
              <a:t>_AD              …………………</a:t>
            </a:r>
            <a:br>
              <a:rPr lang="cs-CZ" sz="2800" dirty="0" smtClean="0"/>
            </a:br>
            <a:r>
              <a:rPr lang="cs-CZ" sz="2800" dirty="0" smtClean="0"/>
              <a:t>_ROTHER     …………………</a:t>
            </a:r>
            <a:br>
              <a:rPr lang="cs-CZ" sz="2800" dirty="0" smtClean="0"/>
            </a:br>
            <a:r>
              <a:rPr lang="cs-CZ" sz="2800" dirty="0" smtClean="0"/>
              <a:t>_ISTER          …………………</a:t>
            </a:r>
            <a:br>
              <a:rPr lang="cs-CZ" sz="2800" dirty="0" smtClean="0"/>
            </a:br>
            <a:r>
              <a:rPr lang="cs-CZ" sz="2800" dirty="0" smtClean="0"/>
              <a:t>_RANDMA   ………………...</a:t>
            </a:r>
            <a:br>
              <a:rPr lang="cs-CZ" sz="2800" dirty="0" smtClean="0"/>
            </a:br>
            <a:r>
              <a:rPr lang="cs-CZ" sz="2800" dirty="0" smtClean="0"/>
              <a:t>_RANDAD    ………………...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96642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225</Words>
  <Application>Microsoft Office PowerPoint</Application>
  <PresentationFormat>Předvádění na obrazovce (4:3)</PresentationFormat>
  <Paragraphs>75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MOJE RODINA – MY FAMILY</vt:lpstr>
      <vt:lpstr>Prezentace aplikace PowerPoint</vt:lpstr>
      <vt:lpstr>Prezentace aplikace PowerPoint</vt:lpstr>
      <vt:lpstr>Doplň písmenka, slova přepiš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32</cp:revision>
  <dcterms:created xsi:type="dcterms:W3CDTF">2011-08-21T15:31:45Z</dcterms:created>
  <dcterms:modified xsi:type="dcterms:W3CDTF">2011-11-26T22:11:44Z</dcterms:modified>
</cp:coreProperties>
</file>