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62" r:id="rId4"/>
    <p:sldId id="257" r:id="rId5"/>
    <p:sldId id="258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VY_32_INOVACE_M2_13_Polopřímka, přímka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Polopřímka, přímka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FDC0C6-F3A7-40B8-BAA5-64380DB69D2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62D62D-1B6E-49C9-8A81-0A5B78ACEA71}" type="presOf" srcId="{D1B46980-6531-4606-95E6-44980827E919}" destId="{6140AFEC-043D-4C43-A2F9-D0F5331DF3A3}" srcOrd="0" destOrd="0" presId="urn:microsoft.com/office/officeart/2005/8/layout/target3"/>
    <dgm:cxn modelId="{447F0FAC-C3D9-469B-B8B9-6913E8B0F11A}" type="presOf" srcId="{4C35D32F-0EAB-4CD7-82EE-45574DC2A586}" destId="{890E4F0B-2866-4A3F-A3C7-2A14B1797930}" srcOrd="1" destOrd="0" presId="urn:microsoft.com/office/officeart/2005/8/layout/target3"/>
    <dgm:cxn modelId="{81793D75-A044-4437-AB6D-99B0044C2397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6734FE6-4091-4DDF-BB08-5472BABA3C77}" type="presOf" srcId="{D1B46980-6531-4606-95E6-44980827E919}" destId="{2BE915AB-18AA-4053-B92C-3BFC9ED204BB}" srcOrd="1" destOrd="0" presId="urn:microsoft.com/office/officeart/2005/8/layout/target3"/>
    <dgm:cxn modelId="{FADB8FEF-E701-4FB8-8D9B-043DB0F9C054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6D560D-A1F4-44E3-AA9E-8C41D04E901A}" type="presOf" srcId="{B651F6E3-6281-48DB-9319-2AEAFDAE7572}" destId="{619D679B-A015-4ECF-8348-D1034C574F40}" srcOrd="0" destOrd="0" presId="urn:microsoft.com/office/officeart/2005/8/layout/target3"/>
    <dgm:cxn modelId="{B3FBD5C0-4E63-4025-92A6-9709F8735A05}" type="presOf" srcId="{D1D4F407-5343-4D3F-B5B9-D407B03CAEB4}" destId="{D005CE8C-CC26-4C3E-AC11-E15060ECD759}" srcOrd="0" destOrd="0" presId="urn:microsoft.com/office/officeart/2005/8/layout/target3"/>
    <dgm:cxn modelId="{AE7978E0-E55A-418F-A109-CF358CD5DA1D}" type="presOf" srcId="{757F3AB3-0718-4624-B441-E567A8F0AB56}" destId="{333A1088-737F-45CB-B68E-254E46348037}" srcOrd="0" destOrd="0" presId="urn:microsoft.com/office/officeart/2005/8/layout/target3"/>
    <dgm:cxn modelId="{2F64AAFC-EDEC-4046-8965-7CC7ECA52AA7}" type="presOf" srcId="{D8197B8C-B260-4A16-BDF4-0947B075E274}" destId="{5A5FFA88-C948-4069-8E93-59FA12366E83}" srcOrd="1" destOrd="0" presId="urn:microsoft.com/office/officeart/2005/8/layout/target3"/>
    <dgm:cxn modelId="{F6303DA0-739D-49BD-A266-F1BC5E4AD6BE}" type="presOf" srcId="{B651F6E3-6281-48DB-9319-2AEAFDAE7572}" destId="{6BB5E863-4638-4E1D-BFDE-399D028AC4ED}" srcOrd="1" destOrd="0" presId="urn:microsoft.com/office/officeart/2005/8/layout/target3"/>
    <dgm:cxn modelId="{2E999A34-71EC-4643-8C00-137693950389}" type="presParOf" srcId="{333A1088-737F-45CB-B68E-254E46348037}" destId="{F5ABB229-8D3B-4694-996A-96F23CF14429}" srcOrd="0" destOrd="0" presId="urn:microsoft.com/office/officeart/2005/8/layout/target3"/>
    <dgm:cxn modelId="{B61A8EC9-40AC-4314-8C40-CFF3AD7CF62C}" type="presParOf" srcId="{333A1088-737F-45CB-B68E-254E46348037}" destId="{F41139FD-01EE-4571-8B17-4FB00FC51163}" srcOrd="1" destOrd="0" presId="urn:microsoft.com/office/officeart/2005/8/layout/target3"/>
    <dgm:cxn modelId="{C9CF0D26-B1A8-4E5B-BA89-E49C5FFD3C26}" type="presParOf" srcId="{333A1088-737F-45CB-B68E-254E46348037}" destId="{D005CE8C-CC26-4C3E-AC11-E15060ECD759}" srcOrd="2" destOrd="0" presId="urn:microsoft.com/office/officeart/2005/8/layout/target3"/>
    <dgm:cxn modelId="{5AADCE9F-44DC-431E-AB59-0AB55947E71A}" type="presParOf" srcId="{333A1088-737F-45CB-B68E-254E46348037}" destId="{2C702D82-9B77-49B7-9568-BB8EB47C3372}" srcOrd="3" destOrd="0" presId="urn:microsoft.com/office/officeart/2005/8/layout/target3"/>
    <dgm:cxn modelId="{89DD149D-496C-47E4-A8F1-0AA468F0F9BE}" type="presParOf" srcId="{333A1088-737F-45CB-B68E-254E46348037}" destId="{A52A0455-90FF-4808-ABD0-F02540D31D5A}" srcOrd="4" destOrd="0" presId="urn:microsoft.com/office/officeart/2005/8/layout/target3"/>
    <dgm:cxn modelId="{3F0EA249-C916-46A6-9832-4290EFD9A37C}" type="presParOf" srcId="{333A1088-737F-45CB-B68E-254E46348037}" destId="{6140AFEC-043D-4C43-A2F9-D0F5331DF3A3}" srcOrd="5" destOrd="0" presId="urn:microsoft.com/office/officeart/2005/8/layout/target3"/>
    <dgm:cxn modelId="{DAAFEADC-3E39-408D-852B-594D68A0BA88}" type="presParOf" srcId="{333A1088-737F-45CB-B68E-254E46348037}" destId="{9358AC05-5D7D-4327-9F80-1AD486AEA664}" srcOrd="6" destOrd="0" presId="urn:microsoft.com/office/officeart/2005/8/layout/target3"/>
    <dgm:cxn modelId="{95823100-C6CD-4E74-916A-8FAB429263A6}" type="presParOf" srcId="{333A1088-737F-45CB-B68E-254E46348037}" destId="{313FC574-E1CD-4FB4-B054-0B805CE0447D}" srcOrd="7" destOrd="0" presId="urn:microsoft.com/office/officeart/2005/8/layout/target3"/>
    <dgm:cxn modelId="{45E7CDC8-B85D-4CD0-BC10-1F09ED50C128}" type="presParOf" srcId="{333A1088-737F-45CB-B68E-254E46348037}" destId="{619D679B-A015-4ECF-8348-D1034C574F40}" srcOrd="8" destOrd="0" presId="urn:microsoft.com/office/officeart/2005/8/layout/target3"/>
    <dgm:cxn modelId="{8AD164FC-8A1A-4132-92E8-38EAE820E2AF}" type="presParOf" srcId="{333A1088-737F-45CB-B68E-254E46348037}" destId="{322283A8-4A27-4CDA-BAE3-F381106A9174}" srcOrd="9" destOrd="0" presId="urn:microsoft.com/office/officeart/2005/8/layout/target3"/>
    <dgm:cxn modelId="{3BDCF79C-FDAB-48C1-9418-975113FB177F}" type="presParOf" srcId="{333A1088-737F-45CB-B68E-254E46348037}" destId="{FFC9F71D-1B4F-4AD9-A4A6-86ADEFC8AF5C}" srcOrd="10" destOrd="0" presId="urn:microsoft.com/office/officeart/2005/8/layout/target3"/>
    <dgm:cxn modelId="{A73A97B0-0508-42F4-8B4D-630847218783}" type="presParOf" srcId="{333A1088-737F-45CB-B68E-254E46348037}" destId="{25B08C86-7E15-44DC-BE7F-FFB55DD49D12}" srcOrd="11" destOrd="0" presId="urn:microsoft.com/office/officeart/2005/8/layout/target3"/>
    <dgm:cxn modelId="{C07B7863-65E5-4ABC-938C-0EFEA38CA9D4}" type="presParOf" srcId="{333A1088-737F-45CB-B68E-254E46348037}" destId="{76644BE8-9D7C-4C09-B250-3D10AF48CBB7}" srcOrd="12" destOrd="0" presId="urn:microsoft.com/office/officeart/2005/8/layout/target3"/>
    <dgm:cxn modelId="{D9C0EE28-4A00-4D97-94A2-D81B4F887F4A}" type="presParOf" srcId="{333A1088-737F-45CB-B68E-254E46348037}" destId="{EE85B701-7295-41C0-BA7A-34D3756A2AE6}" srcOrd="13" destOrd="0" presId="urn:microsoft.com/office/officeart/2005/8/layout/target3"/>
    <dgm:cxn modelId="{FD31DA6C-6A64-4CB2-9B0C-5926103774AA}" type="presParOf" srcId="{333A1088-737F-45CB-B68E-254E46348037}" destId="{8BEBB6EC-1DAA-4CAC-8A25-BC0FCBD5DBD5}" srcOrd="14" destOrd="0" presId="urn:microsoft.com/office/officeart/2005/8/layout/target3"/>
    <dgm:cxn modelId="{43478530-F9AE-4D5B-A8D6-7B9594256177}" type="presParOf" srcId="{333A1088-737F-45CB-B68E-254E46348037}" destId="{AED2198E-93D5-4001-81B4-73124B309672}" srcOrd="15" destOrd="0" presId="urn:microsoft.com/office/officeart/2005/8/layout/target3"/>
    <dgm:cxn modelId="{CA274EBA-F63C-4D7E-BE36-0283B7350AD5}" type="presParOf" srcId="{333A1088-737F-45CB-B68E-254E46348037}" destId="{2BE915AB-18AA-4053-B92C-3BFC9ED204BB}" srcOrd="16" destOrd="0" presId="urn:microsoft.com/office/officeart/2005/8/layout/target3"/>
    <dgm:cxn modelId="{744F85FB-113E-444A-96E6-EC01D90B159B}" type="presParOf" srcId="{333A1088-737F-45CB-B68E-254E46348037}" destId="{6BB5E863-4638-4E1D-BFDE-399D028AC4ED}" srcOrd="17" destOrd="0" presId="urn:microsoft.com/office/officeart/2005/8/layout/target3"/>
    <dgm:cxn modelId="{6B451B26-117A-4DA0-A9B6-305935A66E9F}" type="presParOf" srcId="{333A1088-737F-45CB-B68E-254E46348037}" destId="{5A5FFA88-C948-4069-8E93-59FA12366E83}" srcOrd="18" destOrd="0" presId="urn:microsoft.com/office/officeart/2005/8/layout/target3"/>
    <dgm:cxn modelId="{4ECECAE2-5B0E-41AF-908F-55A77DB89F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5BE6D9-5786-45C8-9937-4061C9CECE27}" type="doc">
      <dgm:prSet loTypeId="urn:microsoft.com/office/officeart/2005/8/layout/hProcess9" loCatId="process" qsTypeId="urn:microsoft.com/office/officeart/2005/8/quickstyle/simple1" qsCatId="simple" csTypeId="urn:microsoft.com/office/officeart/2005/8/colors/colorful1#1" csCatId="colorful" phldr="1"/>
      <dgm:spPr/>
    </dgm:pt>
    <dgm:pt modelId="{92F6F792-C156-46E8-9ADA-B618627ED3E8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Polopřímky</a:t>
          </a:r>
          <a:endParaRPr lang="cs-CZ" dirty="0"/>
        </a:p>
      </dgm:t>
    </dgm:pt>
    <dgm:pt modelId="{8F891BA1-4078-4D98-A383-B5892B285EAF}" type="parTrans" cxnId="{F6E08FE0-A9D7-4437-AFBC-E3E993726D3C}">
      <dgm:prSet/>
      <dgm:spPr/>
      <dgm:t>
        <a:bodyPr/>
        <a:lstStyle/>
        <a:p>
          <a:endParaRPr lang="cs-CZ"/>
        </a:p>
      </dgm:t>
    </dgm:pt>
    <dgm:pt modelId="{0ADF983E-EC90-4858-BA7B-6B2ACDF4E914}" type="sibTrans" cxnId="{F6E08FE0-A9D7-4437-AFBC-E3E993726D3C}">
      <dgm:prSet/>
      <dgm:spPr/>
      <dgm:t>
        <a:bodyPr/>
        <a:lstStyle/>
        <a:p>
          <a:endParaRPr lang="cs-CZ"/>
        </a:p>
      </dgm:t>
    </dgm:pt>
    <dgm:pt modelId="{5AD5AB72-5F78-4D62-8C8F-2101D6451FB9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Opačné polopřímky</a:t>
          </a:r>
          <a:endParaRPr lang="cs-CZ" dirty="0"/>
        </a:p>
      </dgm:t>
    </dgm:pt>
    <dgm:pt modelId="{5C914727-0554-4B24-937D-7E7E89EE969A}" type="parTrans" cxnId="{A4DA81DB-EC47-41B5-A5D6-C34E5A96CC0F}">
      <dgm:prSet/>
      <dgm:spPr/>
      <dgm:t>
        <a:bodyPr/>
        <a:lstStyle/>
        <a:p>
          <a:endParaRPr lang="cs-CZ"/>
        </a:p>
      </dgm:t>
    </dgm:pt>
    <dgm:pt modelId="{23BC230B-C8AA-48CE-AC8A-FDCB09B2226A}" type="sibTrans" cxnId="{A4DA81DB-EC47-41B5-A5D6-C34E5A96CC0F}">
      <dgm:prSet/>
      <dgm:spPr/>
      <dgm:t>
        <a:bodyPr/>
        <a:lstStyle/>
        <a:p>
          <a:endParaRPr lang="cs-CZ"/>
        </a:p>
      </dgm:t>
    </dgm:pt>
    <dgm:pt modelId="{C640AC06-8B1D-480B-A9A8-657F42FC168A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Přímky</a:t>
          </a:r>
          <a:endParaRPr lang="cs-CZ" dirty="0"/>
        </a:p>
      </dgm:t>
    </dgm:pt>
    <dgm:pt modelId="{8DE4EB13-833A-4AA4-B456-BEBE9915B5DD}" type="parTrans" cxnId="{EC2AF0FC-1BA6-4163-8732-D48E6F07DFC3}">
      <dgm:prSet/>
      <dgm:spPr/>
      <dgm:t>
        <a:bodyPr/>
        <a:lstStyle/>
        <a:p>
          <a:endParaRPr lang="cs-CZ"/>
        </a:p>
      </dgm:t>
    </dgm:pt>
    <dgm:pt modelId="{DC171B41-5CB8-471D-B55A-0A8B918892D4}" type="sibTrans" cxnId="{EC2AF0FC-1BA6-4163-8732-D48E6F07DFC3}">
      <dgm:prSet/>
      <dgm:spPr/>
      <dgm:t>
        <a:bodyPr/>
        <a:lstStyle/>
        <a:p>
          <a:endParaRPr lang="cs-CZ"/>
        </a:p>
      </dgm:t>
    </dgm:pt>
    <dgm:pt modelId="{F7B4DBDA-F72D-4252-B4C2-71AE532CA537}" type="pres">
      <dgm:prSet presAssocID="{935BE6D9-5786-45C8-9937-4061C9CECE27}" presName="CompostProcess" presStyleCnt="0">
        <dgm:presLayoutVars>
          <dgm:dir/>
          <dgm:resizeHandles val="exact"/>
        </dgm:presLayoutVars>
      </dgm:prSet>
      <dgm:spPr/>
    </dgm:pt>
    <dgm:pt modelId="{676936BF-E65E-4AF6-B64C-A73127532126}" type="pres">
      <dgm:prSet presAssocID="{935BE6D9-5786-45C8-9937-4061C9CECE27}" presName="arrow" presStyleLbl="bgShp" presStyleIdx="0" presStyleCnt="1"/>
      <dgm:spPr>
        <a:solidFill>
          <a:schemeClr val="accent1">
            <a:lumMod val="60000"/>
            <a:lumOff val="40000"/>
          </a:schemeClr>
        </a:solidFill>
        <a:ln>
          <a:solidFill>
            <a:schemeClr val="tx1"/>
          </a:solidFill>
        </a:ln>
      </dgm:spPr>
    </dgm:pt>
    <dgm:pt modelId="{F24E6961-561E-44DC-BE24-07B3747954E1}" type="pres">
      <dgm:prSet presAssocID="{935BE6D9-5786-45C8-9937-4061C9CECE27}" presName="linearProcess" presStyleCnt="0"/>
      <dgm:spPr/>
    </dgm:pt>
    <dgm:pt modelId="{EDB25A56-87D3-49B9-908A-7EEF46974230}" type="pres">
      <dgm:prSet presAssocID="{92F6F792-C156-46E8-9ADA-B618627ED3E8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D6C124-AE0D-4704-88D9-183BE5F77EBA}" type="pres">
      <dgm:prSet presAssocID="{0ADF983E-EC90-4858-BA7B-6B2ACDF4E914}" presName="sibTrans" presStyleCnt="0"/>
      <dgm:spPr/>
    </dgm:pt>
    <dgm:pt modelId="{6AC4DD74-27D7-4785-BBA6-ABF71CC9F960}" type="pres">
      <dgm:prSet presAssocID="{5AD5AB72-5F78-4D62-8C8F-2101D6451FB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E8197-CDB8-42F6-8184-3034F0988D9B}" type="pres">
      <dgm:prSet presAssocID="{23BC230B-C8AA-48CE-AC8A-FDCB09B2226A}" presName="sibTrans" presStyleCnt="0"/>
      <dgm:spPr/>
    </dgm:pt>
    <dgm:pt modelId="{4D26A7E0-CAB9-49AF-8DF7-D83EA78DEC60}" type="pres">
      <dgm:prSet presAssocID="{C640AC06-8B1D-480B-A9A8-657F42FC168A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9C01BA-2752-4546-B635-DAFFE423FF14}" type="presOf" srcId="{935BE6D9-5786-45C8-9937-4061C9CECE27}" destId="{F7B4DBDA-F72D-4252-B4C2-71AE532CA537}" srcOrd="0" destOrd="0" presId="urn:microsoft.com/office/officeart/2005/8/layout/hProcess9"/>
    <dgm:cxn modelId="{A4DA81DB-EC47-41B5-A5D6-C34E5A96CC0F}" srcId="{935BE6D9-5786-45C8-9937-4061C9CECE27}" destId="{5AD5AB72-5F78-4D62-8C8F-2101D6451FB9}" srcOrd="1" destOrd="0" parTransId="{5C914727-0554-4B24-937D-7E7E89EE969A}" sibTransId="{23BC230B-C8AA-48CE-AC8A-FDCB09B2226A}"/>
    <dgm:cxn modelId="{331B8F30-F664-4A61-A9AA-2E8D9EDB7703}" type="presOf" srcId="{C640AC06-8B1D-480B-A9A8-657F42FC168A}" destId="{4D26A7E0-CAB9-49AF-8DF7-D83EA78DEC60}" srcOrd="0" destOrd="0" presId="urn:microsoft.com/office/officeart/2005/8/layout/hProcess9"/>
    <dgm:cxn modelId="{C63485E8-57C9-4F67-8036-5310A21338DE}" type="presOf" srcId="{5AD5AB72-5F78-4D62-8C8F-2101D6451FB9}" destId="{6AC4DD74-27D7-4785-BBA6-ABF71CC9F960}" srcOrd="0" destOrd="0" presId="urn:microsoft.com/office/officeart/2005/8/layout/hProcess9"/>
    <dgm:cxn modelId="{EC2AF0FC-1BA6-4163-8732-D48E6F07DFC3}" srcId="{935BE6D9-5786-45C8-9937-4061C9CECE27}" destId="{C640AC06-8B1D-480B-A9A8-657F42FC168A}" srcOrd="2" destOrd="0" parTransId="{8DE4EB13-833A-4AA4-B456-BEBE9915B5DD}" sibTransId="{DC171B41-5CB8-471D-B55A-0A8B918892D4}"/>
    <dgm:cxn modelId="{F6E08FE0-A9D7-4437-AFBC-E3E993726D3C}" srcId="{935BE6D9-5786-45C8-9937-4061C9CECE27}" destId="{92F6F792-C156-46E8-9ADA-B618627ED3E8}" srcOrd="0" destOrd="0" parTransId="{8F891BA1-4078-4D98-A383-B5892B285EAF}" sibTransId="{0ADF983E-EC90-4858-BA7B-6B2ACDF4E914}"/>
    <dgm:cxn modelId="{46905C93-639C-4444-A295-B72D30B9DB24}" type="presOf" srcId="{92F6F792-C156-46E8-9ADA-B618627ED3E8}" destId="{EDB25A56-87D3-49B9-908A-7EEF46974230}" srcOrd="0" destOrd="0" presId="urn:microsoft.com/office/officeart/2005/8/layout/hProcess9"/>
    <dgm:cxn modelId="{424B9971-EC29-48E7-BF68-F5FB221BD712}" type="presParOf" srcId="{F7B4DBDA-F72D-4252-B4C2-71AE532CA537}" destId="{676936BF-E65E-4AF6-B64C-A73127532126}" srcOrd="0" destOrd="0" presId="urn:microsoft.com/office/officeart/2005/8/layout/hProcess9"/>
    <dgm:cxn modelId="{21A98DE2-139B-40D2-9C93-D37BBED10CF9}" type="presParOf" srcId="{F7B4DBDA-F72D-4252-B4C2-71AE532CA537}" destId="{F24E6961-561E-44DC-BE24-07B3747954E1}" srcOrd="1" destOrd="0" presId="urn:microsoft.com/office/officeart/2005/8/layout/hProcess9"/>
    <dgm:cxn modelId="{FDA6E70F-FBB2-418C-8E2F-0A42E342F817}" type="presParOf" srcId="{F24E6961-561E-44DC-BE24-07B3747954E1}" destId="{EDB25A56-87D3-49B9-908A-7EEF46974230}" srcOrd="0" destOrd="0" presId="urn:microsoft.com/office/officeart/2005/8/layout/hProcess9"/>
    <dgm:cxn modelId="{FAAAFA8C-94C6-40EA-9197-D82799B0537D}" type="presParOf" srcId="{F24E6961-561E-44DC-BE24-07B3747954E1}" destId="{40D6C124-AE0D-4704-88D9-183BE5F77EBA}" srcOrd="1" destOrd="0" presId="urn:microsoft.com/office/officeart/2005/8/layout/hProcess9"/>
    <dgm:cxn modelId="{E44ED69E-CA6F-43CA-AA0D-D8DE4B1DB23C}" type="presParOf" srcId="{F24E6961-561E-44DC-BE24-07B3747954E1}" destId="{6AC4DD74-27D7-4785-BBA6-ABF71CC9F960}" srcOrd="2" destOrd="0" presId="urn:microsoft.com/office/officeart/2005/8/layout/hProcess9"/>
    <dgm:cxn modelId="{7F9692DD-B34E-4681-B796-DF4F39F7BEC1}" type="presParOf" srcId="{F24E6961-561E-44DC-BE24-07B3747954E1}" destId="{2FCE8197-CDB8-42F6-8184-3034F0988D9B}" srcOrd="3" destOrd="0" presId="urn:microsoft.com/office/officeart/2005/8/layout/hProcess9"/>
    <dgm:cxn modelId="{05B8A260-804D-4A01-8752-B15EC2F9E791}" type="presParOf" srcId="{F24E6961-561E-44DC-BE24-07B3747954E1}" destId="{4D26A7E0-CAB9-49AF-8DF7-D83EA78DEC6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VY_32_INOVACE_M2_13_Polopřímka, přímka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Polopřímka, přímka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6936BF-E65E-4AF6-B64C-A73127532126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lumMod val="60000"/>
            <a:lumOff val="40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25A56-87D3-49B9-908A-7EEF46974230}">
      <dsp:nvSpPr>
        <dsp:cNvPr id="0" name=""/>
        <dsp:cNvSpPr/>
      </dsp:nvSpPr>
      <dsp:spPr>
        <a:xfrm>
          <a:off x="6548" y="1219199"/>
          <a:ext cx="1962150" cy="162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Polopřímky</a:t>
          </a:r>
          <a:endParaRPr lang="cs-CZ" sz="2700" kern="1200" dirty="0"/>
        </a:p>
      </dsp:txBody>
      <dsp:txXfrm>
        <a:off x="6548" y="1219199"/>
        <a:ext cx="1962150" cy="1625600"/>
      </dsp:txXfrm>
    </dsp:sp>
    <dsp:sp modelId="{6AC4DD74-27D7-4785-BBA6-ABF71CC9F960}">
      <dsp:nvSpPr>
        <dsp:cNvPr id="0" name=""/>
        <dsp:cNvSpPr/>
      </dsp:nvSpPr>
      <dsp:spPr>
        <a:xfrm>
          <a:off x="2066925" y="1219199"/>
          <a:ext cx="1962150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Opačné polopřímky</a:t>
          </a:r>
          <a:endParaRPr lang="cs-CZ" sz="2700" kern="1200" dirty="0"/>
        </a:p>
      </dsp:txBody>
      <dsp:txXfrm>
        <a:off x="2066925" y="1219199"/>
        <a:ext cx="1962150" cy="1625600"/>
      </dsp:txXfrm>
    </dsp:sp>
    <dsp:sp modelId="{4D26A7E0-CAB9-49AF-8DF7-D83EA78DEC60}">
      <dsp:nvSpPr>
        <dsp:cNvPr id="0" name=""/>
        <dsp:cNvSpPr/>
      </dsp:nvSpPr>
      <dsp:spPr>
        <a:xfrm>
          <a:off x="4127301" y="1219199"/>
          <a:ext cx="1962150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Přímky</a:t>
          </a:r>
          <a:endParaRPr lang="cs-CZ" sz="2700" kern="1200" dirty="0"/>
        </a:p>
      </dsp:txBody>
      <dsp:txXfrm>
        <a:off x="4127301" y="1219199"/>
        <a:ext cx="1962150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8AC193-86E8-478D-8348-09D074636D2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7FFF8-6020-4056-B655-E3596E552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9585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6665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371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655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458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7414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1459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665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9356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628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761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4822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3FCED-035E-4159-A15F-446E2DE3C5AA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81F8B-60DF-4489-9415-45497EFD6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1052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57456029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96823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modelína, špejle, rýsovací potřeby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modelují polopřímky, přímky, určují je, rýsují je, hledají společné body přímek, provádějí zápisy rovnoběžek.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48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91906381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1741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Skupina 47"/>
          <p:cNvGrpSpPr/>
          <p:nvPr/>
        </p:nvGrpSpPr>
        <p:grpSpPr>
          <a:xfrm>
            <a:off x="1946386" y="637499"/>
            <a:ext cx="5112568" cy="954108"/>
            <a:chOff x="1979712" y="1465618"/>
            <a:chExt cx="5112568" cy="954108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1979712" y="1988840"/>
              <a:ext cx="511256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2224403" y="1696452"/>
              <a:ext cx="28886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I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630739" y="1696452"/>
              <a:ext cx="28886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87534" y="1465618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599481" y="146561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970360" y="2050394"/>
              <a:ext cx="11312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úsečka AB</a:t>
              </a:r>
              <a:endParaRPr lang="cs-CZ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975234" y="2636912"/>
            <a:ext cx="7200800" cy="369757"/>
            <a:chOff x="1043609" y="3387925"/>
            <a:chExt cx="7200800" cy="369757"/>
          </a:xfrm>
        </p:grpSpPr>
        <p:grpSp>
          <p:nvGrpSpPr>
            <p:cNvPr id="15" name="Skupina 14"/>
            <p:cNvGrpSpPr/>
            <p:nvPr/>
          </p:nvGrpSpPr>
          <p:grpSpPr>
            <a:xfrm>
              <a:off x="1043609" y="3387925"/>
              <a:ext cx="7200800" cy="0"/>
              <a:chOff x="611560" y="2708920"/>
              <a:chExt cx="7200800" cy="0"/>
            </a:xfrm>
          </p:grpSpPr>
          <p:cxnSp>
            <p:nvCxnSpPr>
              <p:cNvPr id="20" name="Přímá spojnice 19"/>
              <p:cNvCxnSpPr/>
              <p:nvPr/>
            </p:nvCxnSpPr>
            <p:spPr>
              <a:xfrm>
                <a:off x="2411760" y="2708920"/>
                <a:ext cx="360040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1" name="Skupina 20"/>
              <p:cNvGrpSpPr/>
              <p:nvPr/>
            </p:nvGrpSpPr>
            <p:grpSpPr>
              <a:xfrm>
                <a:off x="6156176" y="2708920"/>
                <a:ext cx="1656184" cy="0"/>
                <a:chOff x="6156176" y="2708920"/>
                <a:chExt cx="1656184" cy="0"/>
              </a:xfrm>
            </p:grpSpPr>
            <p:cxnSp>
              <p:nvCxnSpPr>
                <p:cNvPr id="27" name="Přímá spojnice 26"/>
                <p:cNvCxnSpPr/>
                <p:nvPr/>
              </p:nvCxnSpPr>
              <p:spPr>
                <a:xfrm>
                  <a:off x="6156176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6516216" y="2708920"/>
                  <a:ext cx="28803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7020272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se šipkou 29"/>
                <p:cNvCxnSpPr/>
                <p:nvPr/>
              </p:nvCxnSpPr>
              <p:spPr>
                <a:xfrm>
                  <a:off x="7380312" y="2708920"/>
                  <a:ext cx="432048" cy="0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2" name="Skupina 21"/>
              <p:cNvGrpSpPr/>
              <p:nvPr/>
            </p:nvGrpSpPr>
            <p:grpSpPr>
              <a:xfrm rot="10800000">
                <a:off x="611560" y="2708920"/>
                <a:ext cx="1656184" cy="0"/>
                <a:chOff x="6156176" y="2708920"/>
                <a:chExt cx="1656184" cy="0"/>
              </a:xfrm>
            </p:grpSpPr>
            <p:cxnSp>
              <p:nvCxnSpPr>
                <p:cNvPr id="23" name="Přímá spojnice 22"/>
                <p:cNvCxnSpPr/>
                <p:nvPr/>
              </p:nvCxnSpPr>
              <p:spPr>
                <a:xfrm>
                  <a:off x="6156176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nice 23"/>
                <p:cNvCxnSpPr/>
                <p:nvPr/>
              </p:nvCxnSpPr>
              <p:spPr>
                <a:xfrm>
                  <a:off x="6516216" y="2708920"/>
                  <a:ext cx="28803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>
                  <a:off x="7020272" y="2708920"/>
                  <a:ext cx="216024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se šipkou 25"/>
                <p:cNvCxnSpPr/>
                <p:nvPr/>
              </p:nvCxnSpPr>
              <p:spPr>
                <a:xfrm>
                  <a:off x="7380312" y="2708920"/>
                  <a:ext cx="432048" cy="0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2" name="TextovéPole 31"/>
            <p:cNvSpPr txBox="1"/>
            <p:nvPr/>
          </p:nvSpPr>
          <p:spPr>
            <a:xfrm>
              <a:off x="4020337" y="3388350"/>
              <a:ext cx="10094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přímka p</a:t>
              </a:r>
              <a:endParaRPr lang="cs-CZ" dirty="0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671212" y="4122088"/>
            <a:ext cx="7776860" cy="1250080"/>
            <a:chOff x="683572" y="4282744"/>
            <a:chExt cx="7776860" cy="1250080"/>
          </a:xfrm>
        </p:grpSpPr>
        <p:grpSp>
          <p:nvGrpSpPr>
            <p:cNvPr id="89" name="Skupina 88"/>
            <p:cNvGrpSpPr/>
            <p:nvPr/>
          </p:nvGrpSpPr>
          <p:grpSpPr>
            <a:xfrm>
              <a:off x="683572" y="4282744"/>
              <a:ext cx="7776860" cy="1250080"/>
              <a:chOff x="683572" y="4282744"/>
              <a:chExt cx="7776860" cy="1250080"/>
            </a:xfrm>
          </p:grpSpPr>
          <p:grpSp>
            <p:nvGrpSpPr>
              <p:cNvPr id="70" name="Skupina 69"/>
              <p:cNvGrpSpPr/>
              <p:nvPr/>
            </p:nvGrpSpPr>
            <p:grpSpPr>
              <a:xfrm>
                <a:off x="4572002" y="4869160"/>
                <a:ext cx="3888430" cy="0"/>
                <a:chOff x="4572002" y="4869160"/>
                <a:chExt cx="3888430" cy="0"/>
              </a:xfrm>
            </p:grpSpPr>
            <p:cxnSp>
              <p:nvCxnSpPr>
                <p:cNvPr id="55" name="Přímá spojnice 54"/>
                <p:cNvCxnSpPr/>
                <p:nvPr/>
              </p:nvCxnSpPr>
              <p:spPr>
                <a:xfrm>
                  <a:off x="4572002" y="4869160"/>
                  <a:ext cx="2880319" cy="0"/>
                </a:xfrm>
                <a:prstGeom prst="line">
                  <a:avLst/>
                </a:prstGeom>
                <a:ln w="28575">
                  <a:solidFill>
                    <a:srgbClr val="00B05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560333" y="4869160"/>
                  <a:ext cx="252028" cy="0"/>
                </a:xfrm>
                <a:prstGeom prst="line">
                  <a:avLst/>
                </a:prstGeom>
                <a:ln w="28575">
                  <a:solidFill>
                    <a:srgbClr val="00B05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>
                  <a:off x="7884368" y="4869160"/>
                  <a:ext cx="144017" cy="0"/>
                </a:xfrm>
                <a:prstGeom prst="line">
                  <a:avLst/>
                </a:prstGeom>
                <a:ln w="28575">
                  <a:solidFill>
                    <a:srgbClr val="00B05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se šipkou 68"/>
                <p:cNvCxnSpPr/>
                <p:nvPr/>
              </p:nvCxnSpPr>
              <p:spPr>
                <a:xfrm>
                  <a:off x="8172400" y="4869160"/>
                  <a:ext cx="288032" cy="0"/>
                </a:xfrm>
                <a:prstGeom prst="straightConnector1">
                  <a:avLst/>
                </a:prstGeom>
                <a:ln w="28575">
                  <a:solidFill>
                    <a:srgbClr val="00B050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1" name="Skupina 70"/>
              <p:cNvGrpSpPr/>
              <p:nvPr/>
            </p:nvGrpSpPr>
            <p:grpSpPr>
              <a:xfrm rot="10800000">
                <a:off x="683572" y="4869160"/>
                <a:ext cx="3888430" cy="0"/>
                <a:chOff x="4572002" y="4869160"/>
                <a:chExt cx="3888430" cy="0"/>
              </a:xfrm>
            </p:grpSpPr>
            <p:cxnSp>
              <p:nvCxnSpPr>
                <p:cNvPr id="72" name="Přímá spojnice 71"/>
                <p:cNvCxnSpPr/>
                <p:nvPr/>
              </p:nvCxnSpPr>
              <p:spPr>
                <a:xfrm>
                  <a:off x="4572002" y="4869160"/>
                  <a:ext cx="2880319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7560333" y="4869160"/>
                  <a:ext cx="252028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>
                  <a:off x="7884368" y="4869160"/>
                  <a:ext cx="144017" cy="0"/>
                </a:xfrm>
                <a:prstGeom prst="line">
                  <a:avLst/>
                </a:prstGeom>
                <a:ln w="28575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se šipkou 74"/>
                <p:cNvCxnSpPr/>
                <p:nvPr/>
              </p:nvCxnSpPr>
              <p:spPr>
                <a:xfrm>
                  <a:off x="8172400" y="4869160"/>
                  <a:ext cx="288032" cy="0"/>
                </a:xfrm>
                <a:prstGeom prst="straightConnector1">
                  <a:avLst/>
                </a:prstGeom>
                <a:ln w="28575">
                  <a:solidFill>
                    <a:srgbClr val="FF0000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81" name="TextovéPole 80"/>
              <p:cNvSpPr txBox="1"/>
              <p:nvPr/>
            </p:nvSpPr>
            <p:spPr>
              <a:xfrm>
                <a:off x="4419796" y="4588172"/>
                <a:ext cx="32403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1909385" y="4588172"/>
                <a:ext cx="64807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6950859" y="4576772"/>
                <a:ext cx="64807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I</a:t>
                </a:r>
                <a:endParaRPr lang="cs-CZ" sz="3200" dirty="0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4403805" y="4711391"/>
                <a:ext cx="324034" cy="338336"/>
              </a:xfrm>
              <a:prstGeom prst="ellipse">
                <a:avLst/>
              </a:prstGeom>
              <a:noFill/>
              <a:ln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4118449" y="4282744"/>
                <a:ext cx="9267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počátek</a:t>
                </a:r>
                <a:endParaRPr lang="cs-CZ" dirty="0"/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4358035" y="5071159"/>
                <a:ext cx="4475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1860001" y="4942114"/>
                <a:ext cx="38343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N</a:t>
                </a:r>
                <a:endParaRPr lang="cs-CZ" sz="2400" dirty="0"/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6901854" y="4942114"/>
                <a:ext cx="34496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</a:t>
                </a:r>
                <a:endParaRPr lang="cs-CZ" sz="2400" dirty="0"/>
              </a:p>
            </p:txBody>
          </p:sp>
        </p:grpSp>
        <p:sp>
          <p:nvSpPr>
            <p:cNvPr id="90" name="TextovéPole 89"/>
            <p:cNvSpPr txBox="1"/>
            <p:nvPr/>
          </p:nvSpPr>
          <p:spPr>
            <a:xfrm>
              <a:off x="2368090" y="4989798"/>
              <a:ext cx="16522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polopřímka MN</a:t>
              </a:r>
              <a:endParaRPr lang="cs-CZ" dirty="0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5072844" y="4976881"/>
              <a:ext cx="162339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p</a:t>
              </a:r>
              <a:r>
                <a:rPr lang="cs-CZ" dirty="0" smtClean="0"/>
                <a:t>olopřímka MK</a:t>
              </a:r>
              <a:endParaRPr lang="cs-CZ" dirty="0"/>
            </a:p>
          </p:txBody>
        </p:sp>
      </p:grpSp>
      <p:sp>
        <p:nvSpPr>
          <p:cNvPr id="93" name="TextovéPole 92"/>
          <p:cNvSpPr txBox="1"/>
          <p:nvPr/>
        </p:nvSpPr>
        <p:spPr>
          <a:xfrm>
            <a:off x="3932187" y="324743"/>
            <a:ext cx="1171731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ÚSEČKA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3930299" y="1956085"/>
            <a:ext cx="118814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PŘÍMKA</a:t>
            </a:r>
            <a:endParaRPr lang="cs-CZ" sz="2400" dirty="0"/>
          </a:p>
        </p:txBody>
      </p:sp>
      <p:sp>
        <p:nvSpPr>
          <p:cNvPr id="95" name="Obdélník 94"/>
          <p:cNvSpPr/>
          <p:nvPr/>
        </p:nvSpPr>
        <p:spPr>
          <a:xfrm>
            <a:off x="2736738" y="3284984"/>
            <a:ext cx="41174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Polopřímka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76371" y="5517231"/>
            <a:ext cx="819852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Dvě polopřímky, které mají počátek v jednom bodě a leží na téže</a:t>
            </a:r>
          </a:p>
          <a:p>
            <a:r>
              <a:rPr lang="cs-CZ" sz="2400" dirty="0" smtClean="0"/>
              <a:t>                      přímce, nazýváme  </a:t>
            </a:r>
            <a:r>
              <a:rPr lang="cs-CZ" sz="2400" b="1" dirty="0" smtClean="0"/>
              <a:t>polopřímky opačné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91106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" grpId="0" animBg="1"/>
      <p:bldP spid="94" grpId="0" animBg="1"/>
      <p:bldP spid="95" grpId="0"/>
      <p:bldP spid="9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41638" y="63140"/>
            <a:ext cx="5939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Opačné polopřímky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567352" y="1168850"/>
            <a:ext cx="7785244" cy="918929"/>
            <a:chOff x="539552" y="1768461"/>
            <a:chExt cx="7785244" cy="918929"/>
          </a:xfrm>
        </p:grpSpPr>
        <p:grpSp>
          <p:nvGrpSpPr>
            <p:cNvPr id="3" name="Skupina 2"/>
            <p:cNvGrpSpPr/>
            <p:nvPr/>
          </p:nvGrpSpPr>
          <p:grpSpPr>
            <a:xfrm rot="10800000">
              <a:off x="539552" y="2060848"/>
              <a:ext cx="3888430" cy="0"/>
              <a:chOff x="4572002" y="4869160"/>
              <a:chExt cx="3888430" cy="0"/>
            </a:xfrm>
          </p:grpSpPr>
          <p:cxnSp>
            <p:nvCxnSpPr>
              <p:cNvPr id="4" name="Přímá spojnice 3"/>
              <p:cNvCxnSpPr/>
              <p:nvPr/>
            </p:nvCxnSpPr>
            <p:spPr>
              <a:xfrm>
                <a:off x="4572002" y="4869160"/>
                <a:ext cx="2880319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7560333" y="4869160"/>
                <a:ext cx="252028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7884368" y="4869160"/>
                <a:ext cx="144017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se šipkou 6"/>
              <p:cNvCxnSpPr/>
              <p:nvPr/>
            </p:nvCxnSpPr>
            <p:spPr>
              <a:xfrm>
                <a:off x="8172400" y="4869160"/>
                <a:ext cx="288032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4436366" y="2060849"/>
              <a:ext cx="3888430" cy="0"/>
              <a:chOff x="4572002" y="4869160"/>
              <a:chExt cx="3888430" cy="0"/>
            </a:xfrm>
          </p:grpSpPr>
          <p:cxnSp>
            <p:nvCxnSpPr>
              <p:cNvPr id="9" name="Přímá spojnice 8"/>
              <p:cNvCxnSpPr/>
              <p:nvPr/>
            </p:nvCxnSpPr>
            <p:spPr>
              <a:xfrm>
                <a:off x="4572002" y="4869160"/>
                <a:ext cx="2880319" cy="0"/>
              </a:xfrm>
              <a:prstGeom prst="line">
                <a:avLst/>
              </a:prstGeom>
              <a:ln w="28575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7560333" y="4869160"/>
                <a:ext cx="252028" cy="0"/>
              </a:xfrm>
              <a:prstGeom prst="line">
                <a:avLst/>
              </a:prstGeom>
              <a:ln w="28575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7884368" y="4869160"/>
                <a:ext cx="144017" cy="0"/>
              </a:xfrm>
              <a:prstGeom prst="line">
                <a:avLst/>
              </a:prstGeom>
              <a:ln w="28575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se šipkou 11"/>
              <p:cNvCxnSpPr/>
              <p:nvPr/>
            </p:nvCxnSpPr>
            <p:spPr>
              <a:xfrm>
                <a:off x="8172400" y="4869160"/>
                <a:ext cx="288032" cy="0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4301968" y="1771490"/>
              <a:ext cx="2520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727684" y="1768461"/>
              <a:ext cx="5040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920641" y="1768461"/>
              <a:ext cx="5040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4245423" y="1858705"/>
              <a:ext cx="396044" cy="410344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323751" y="2318058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727684" y="2269049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920641" y="2243761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5175202" y="2183137"/>
            <a:ext cx="3490878" cy="3375401"/>
            <a:chOff x="-12438" y="2837695"/>
            <a:chExt cx="3490878" cy="3375401"/>
          </a:xfrm>
        </p:grpSpPr>
        <p:sp>
          <p:nvSpPr>
            <p:cNvPr id="24" name="Ovál 23"/>
            <p:cNvSpPr/>
            <p:nvPr/>
          </p:nvSpPr>
          <p:spPr>
            <a:xfrm>
              <a:off x="719572" y="5203274"/>
              <a:ext cx="396044" cy="410344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</a:t>
              </a:r>
              <a:endParaRPr lang="cs-CZ" dirty="0"/>
            </a:p>
          </p:txBody>
        </p:sp>
        <p:grpSp>
          <p:nvGrpSpPr>
            <p:cNvPr id="31" name="Skupina 30"/>
            <p:cNvGrpSpPr/>
            <p:nvPr/>
          </p:nvGrpSpPr>
          <p:grpSpPr>
            <a:xfrm rot="3124273">
              <a:off x="-333441" y="3158698"/>
              <a:ext cx="2322049" cy="1680043"/>
              <a:chOff x="665773" y="3189117"/>
              <a:chExt cx="2322049" cy="1680043"/>
            </a:xfrm>
          </p:grpSpPr>
          <p:cxnSp>
            <p:nvCxnSpPr>
              <p:cNvPr id="26" name="Přímá spojnice 25"/>
              <p:cNvCxnSpPr/>
              <p:nvPr/>
            </p:nvCxnSpPr>
            <p:spPr>
              <a:xfrm flipH="1" flipV="1">
                <a:off x="1492326" y="3719027"/>
                <a:ext cx="1495496" cy="1150133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rot="13069510">
                <a:off x="1181457" y="3575509"/>
                <a:ext cx="252028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rot="13069510">
                <a:off x="1022170" y="3409912"/>
                <a:ext cx="144017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se šipkou 28"/>
              <p:cNvCxnSpPr/>
              <p:nvPr/>
            </p:nvCxnSpPr>
            <p:spPr>
              <a:xfrm rot="13069510">
                <a:off x="665773" y="3189117"/>
                <a:ext cx="288032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7" name="Skupina 36"/>
            <p:cNvGrpSpPr/>
            <p:nvPr/>
          </p:nvGrpSpPr>
          <p:grpSpPr>
            <a:xfrm rot="8503202">
              <a:off x="1156391" y="4533053"/>
              <a:ext cx="2322049" cy="1680043"/>
              <a:chOff x="665773" y="3189117"/>
              <a:chExt cx="2322049" cy="1680043"/>
            </a:xfrm>
          </p:grpSpPr>
          <p:cxnSp>
            <p:nvCxnSpPr>
              <p:cNvPr id="38" name="Přímá spojnice 37"/>
              <p:cNvCxnSpPr/>
              <p:nvPr/>
            </p:nvCxnSpPr>
            <p:spPr>
              <a:xfrm flipH="1" flipV="1">
                <a:off x="1492326" y="3719027"/>
                <a:ext cx="1495496" cy="1150133"/>
              </a:xfrm>
              <a:prstGeom prst="line">
                <a:avLst/>
              </a:prstGeom>
              <a:ln w="28575"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rot="13069510">
                <a:off x="1181457" y="3575509"/>
                <a:ext cx="252028" cy="0"/>
              </a:xfrm>
              <a:prstGeom prst="line">
                <a:avLst/>
              </a:prstGeom>
              <a:ln w="28575"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rot="13069510">
                <a:off x="1022170" y="3409912"/>
                <a:ext cx="144017" cy="0"/>
              </a:xfrm>
              <a:prstGeom prst="line">
                <a:avLst/>
              </a:prstGeom>
              <a:ln w="28575">
                <a:solidFill>
                  <a:srgbClr val="7030A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se šipkou 40"/>
              <p:cNvCxnSpPr/>
              <p:nvPr/>
            </p:nvCxnSpPr>
            <p:spPr>
              <a:xfrm rot="13069510">
                <a:off x="665773" y="3189117"/>
                <a:ext cx="288032" cy="0"/>
              </a:xfrm>
              <a:prstGeom prst="straightConnector1">
                <a:avLst/>
              </a:prstGeom>
              <a:ln w="28575">
                <a:solidFill>
                  <a:srgbClr val="7030A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2" name="TextovéPole 41"/>
            <p:cNvSpPr txBox="1"/>
            <p:nvPr/>
          </p:nvSpPr>
          <p:spPr>
            <a:xfrm rot="5400000">
              <a:off x="675019" y="3571080"/>
              <a:ext cx="4404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330582" y="5108912"/>
              <a:ext cx="58444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65148" y="5613618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37122" y="3635115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2257717" y="5567753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873746" y="5712459"/>
            <a:ext cx="5762529" cy="882416"/>
            <a:chOff x="555015" y="5510878"/>
            <a:chExt cx="5762529" cy="882416"/>
          </a:xfrm>
        </p:grpSpPr>
        <p:sp>
          <p:nvSpPr>
            <p:cNvPr id="18" name="Ovál 17"/>
            <p:cNvSpPr/>
            <p:nvPr/>
          </p:nvSpPr>
          <p:spPr>
            <a:xfrm>
              <a:off x="2231740" y="5613618"/>
              <a:ext cx="396044" cy="410344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20" name="Ovál 19"/>
            <p:cNvSpPr/>
            <p:nvPr/>
          </p:nvSpPr>
          <p:spPr>
            <a:xfrm>
              <a:off x="4284587" y="5606018"/>
              <a:ext cx="396044" cy="410344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305434" y="5510878"/>
              <a:ext cx="29222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grpSp>
          <p:nvGrpSpPr>
            <p:cNvPr id="50" name="Skupina 49"/>
            <p:cNvGrpSpPr/>
            <p:nvPr/>
          </p:nvGrpSpPr>
          <p:grpSpPr>
            <a:xfrm rot="10800000">
              <a:off x="555015" y="5842225"/>
              <a:ext cx="3888430" cy="0"/>
              <a:chOff x="4572002" y="4869160"/>
              <a:chExt cx="3888430" cy="0"/>
            </a:xfrm>
          </p:grpSpPr>
          <p:cxnSp>
            <p:nvCxnSpPr>
              <p:cNvPr id="51" name="Přímá spojnice 50"/>
              <p:cNvCxnSpPr/>
              <p:nvPr/>
            </p:nvCxnSpPr>
            <p:spPr>
              <a:xfrm>
                <a:off x="4572002" y="4869160"/>
                <a:ext cx="2880319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7560333" y="4869160"/>
                <a:ext cx="252028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7884368" y="4869160"/>
                <a:ext cx="144017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se šipkou 53"/>
              <p:cNvCxnSpPr/>
              <p:nvPr/>
            </p:nvCxnSpPr>
            <p:spPr>
              <a:xfrm>
                <a:off x="8172400" y="4869160"/>
                <a:ext cx="288032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" name="Skupina 54"/>
            <p:cNvGrpSpPr/>
            <p:nvPr/>
          </p:nvGrpSpPr>
          <p:grpSpPr>
            <a:xfrm>
              <a:off x="2429114" y="5776968"/>
              <a:ext cx="3888430" cy="0"/>
              <a:chOff x="4572002" y="4869160"/>
              <a:chExt cx="3888430" cy="0"/>
            </a:xfrm>
          </p:grpSpPr>
          <p:cxnSp>
            <p:nvCxnSpPr>
              <p:cNvPr id="56" name="Přímá spojnice 55"/>
              <p:cNvCxnSpPr/>
              <p:nvPr/>
            </p:nvCxnSpPr>
            <p:spPr>
              <a:xfrm>
                <a:off x="4572002" y="4869160"/>
                <a:ext cx="2880319" cy="0"/>
              </a:xfrm>
              <a:prstGeom prst="line">
                <a:avLst/>
              </a:prstGeom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7560333" y="4869160"/>
                <a:ext cx="252028" cy="0"/>
              </a:xfrm>
              <a:prstGeom prst="line">
                <a:avLst/>
              </a:prstGeom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7884368" y="4869160"/>
                <a:ext cx="144017" cy="0"/>
              </a:xfrm>
              <a:prstGeom prst="line">
                <a:avLst/>
              </a:prstGeom>
              <a:ln w="28575"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se šipkou 58"/>
              <p:cNvCxnSpPr/>
              <p:nvPr/>
            </p:nvCxnSpPr>
            <p:spPr>
              <a:xfrm>
                <a:off x="8172400" y="4869160"/>
                <a:ext cx="288032" cy="0"/>
              </a:xfrm>
              <a:prstGeom prst="straightConnector1">
                <a:avLst/>
              </a:prstGeom>
              <a:ln w="28575">
                <a:solidFill>
                  <a:schemeClr val="accent3">
                    <a:lumMod val="50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0" name="TextovéPole 59"/>
            <p:cNvSpPr txBox="1"/>
            <p:nvPr/>
          </p:nvSpPr>
          <p:spPr>
            <a:xfrm>
              <a:off x="2271519" y="5510878"/>
              <a:ext cx="28886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261286" y="6016362"/>
              <a:ext cx="3369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323751" y="6023962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541301" y="2154830"/>
            <a:ext cx="462780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Polopřímky AB  a  AC  jsou  opačné. 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3232858" y="2200997"/>
            <a:ext cx="71365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67352" y="3165223"/>
            <a:ext cx="4697376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Polopřímky KL a KM  nejsou opačné,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rotože neleží na téže přímce.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232858" y="3198646"/>
            <a:ext cx="87120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682775" y="3618352"/>
            <a:ext cx="76481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67352" y="4454354"/>
            <a:ext cx="477752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Polopřímky OP a PO  nejsou  opačné,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rotože nemají společný počátek.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284587" y="4500520"/>
            <a:ext cx="81945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682775" y="4913195"/>
            <a:ext cx="87235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</a:t>
            </a:r>
            <a:endParaRPr lang="cs-CZ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7978473" y="2570329"/>
            <a:ext cx="3902326" cy="2693665"/>
            <a:chOff x="3707904" y="1599431"/>
            <a:chExt cx="3902326" cy="4133825"/>
          </a:xfrm>
        </p:grpSpPr>
        <p:sp>
          <p:nvSpPr>
            <p:cNvPr id="73" name="Oblouk 72"/>
            <p:cNvSpPr/>
            <p:nvPr/>
          </p:nvSpPr>
          <p:spPr>
            <a:xfrm>
              <a:off x="3707904" y="1844824"/>
              <a:ext cx="2736304" cy="38884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louk 73"/>
            <p:cNvSpPr/>
            <p:nvPr/>
          </p:nvSpPr>
          <p:spPr>
            <a:xfrm rot="17014637">
              <a:off x="4871891" y="2334132"/>
              <a:ext cx="3473039" cy="2003638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8357626" y="4869852"/>
            <a:ext cx="3902326" cy="2693665"/>
            <a:chOff x="3707904" y="1599431"/>
            <a:chExt cx="3902326" cy="4133825"/>
          </a:xfrm>
        </p:grpSpPr>
        <p:sp>
          <p:nvSpPr>
            <p:cNvPr id="76" name="Oblouk 75"/>
            <p:cNvSpPr/>
            <p:nvPr/>
          </p:nvSpPr>
          <p:spPr>
            <a:xfrm>
              <a:off x="3707904" y="1844824"/>
              <a:ext cx="2736304" cy="38884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blouk 76"/>
            <p:cNvSpPr/>
            <p:nvPr/>
          </p:nvSpPr>
          <p:spPr>
            <a:xfrm rot="17014637">
              <a:off x="4871891" y="2334132"/>
              <a:ext cx="3473039" cy="2003638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36096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7.40741E-7 C -0.00851 0.00278 -0.01355 0.00764 -0.02101 0.01297 C -0.0382 0.02524 -0.05643 0.03612 -0.07414 0.04723 C -0.07605 0.04838 -0.08872 0.05741 -0.09185 0.05811 C -0.09879 0.05973 -0.10591 0.05949 -0.11285 0.06019 C -0.12431 0.0632 -0.13126 0.06899 -0.14185 0.07524 C -0.16164 0.08681 -0.18143 0.09885 -0.20157 0.10973 C -0.23699 0.12894 -0.27535 0.13496 -0.31285 0.1419 C -0.31928 0.14537 -0.3257 0.14769 -0.3323 0.15047 C -0.33768 0.15533 -0.34515 0.16875 -0.35157 0.16991 C -0.35539 0.17061 -0.35903 0.1713 -0.36285 0.17199 C -0.36806 0.17686 -0.3658 0.17639 -0.36928 0.17639 " pathEditMode="relative" ptsTypes="fffffffffffA">
                                      <p:cBhvr>
                                        <p:cTn id="83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C -0.01666 0.00208 -0.0335 0.00231 -0.05 0.00648 C -0.05642 0.0081 -0.06163 0.01412 -0.06771 0.01713 C -0.075 0.0206 -0.08298 0.02199 -0.09028 0.02569 C -0.11597 0.03842 -0.10573 0.03727 -0.12899 0.05162 C -0.14618 0.06227 -0.16562 0.0706 -0.18385 0.07731 C -0.21892 0.09005 -0.25399 0.08958 -0.29028 0.09236 C -0.3467 0.10185 -0.40278 0.10833 -0.45798 0.12685 C -0.47083 0.13125 -0.48403 0.13449 -0.4967 0.13981 C -0.50816 0.14467 -0.51927 0.15116 -0.53055 0.15694 C -0.53333 0.15833 -0.53871 0.16134 -0.53871 0.16134 C -0.5467 0.15995 -0.55503 0.15995 -0.56284 0.15694 C -0.57222 0.15347 -0.57343 0.14444 -0.58055 0.1375 C -0.58593 0.13217 -0.59218 0.12847 -0.59826 0.12477 C -0.61389 0.11505 -0.60781 0.12338 -0.61284 0.11597 " pathEditMode="relative" ptsTypes="ffffffffffffffA">
                                      <p:cBhvr>
                                        <p:cTn id="8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692696"/>
            <a:ext cx="234981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Narýsuj přímku </a:t>
            </a:r>
            <a:r>
              <a:rPr lang="cs-CZ" sz="2400" b="1" dirty="0" smtClean="0"/>
              <a:t>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pSp>
        <p:nvGrpSpPr>
          <p:cNvPr id="37" name="Skupina 36"/>
          <p:cNvGrpSpPr/>
          <p:nvPr/>
        </p:nvGrpSpPr>
        <p:grpSpPr>
          <a:xfrm>
            <a:off x="1043608" y="2261203"/>
            <a:ext cx="6912768" cy="2607957"/>
            <a:chOff x="1043608" y="2261203"/>
            <a:chExt cx="6912768" cy="2607957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1043608" y="2636912"/>
              <a:ext cx="6912768" cy="223224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 rot="20497244">
              <a:off x="7462564" y="226120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3609442" y="692695"/>
            <a:ext cx="418274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 přímce </a:t>
            </a:r>
            <a:r>
              <a:rPr lang="cs-CZ" sz="2400" b="1" dirty="0" smtClean="0"/>
              <a:t>s</a:t>
            </a:r>
            <a:r>
              <a:rPr lang="cs-CZ" sz="2400" dirty="0" smtClean="0"/>
              <a:t> vyznač body O, P, R.</a:t>
            </a:r>
            <a:endParaRPr lang="cs-CZ" sz="24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651308" y="4293096"/>
            <a:ext cx="432048" cy="865724"/>
            <a:chOff x="1711684" y="4285645"/>
            <a:chExt cx="432048" cy="865724"/>
          </a:xfrm>
        </p:grpSpPr>
        <p:sp>
          <p:nvSpPr>
            <p:cNvPr id="12" name="TextovéPole 11"/>
            <p:cNvSpPr txBox="1"/>
            <p:nvPr/>
          </p:nvSpPr>
          <p:spPr>
            <a:xfrm rot="20587549">
              <a:off x="1711684" y="4285645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733584" y="4689704"/>
              <a:ext cx="3882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O</a:t>
              </a:r>
              <a:endParaRPr lang="cs-CZ" sz="2400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899018" y="3612575"/>
            <a:ext cx="476613" cy="861236"/>
            <a:chOff x="8701451" y="1200857"/>
            <a:chExt cx="476613" cy="861236"/>
          </a:xfrm>
        </p:grpSpPr>
        <p:sp>
          <p:nvSpPr>
            <p:cNvPr id="13" name="TextovéPole 12"/>
            <p:cNvSpPr txBox="1"/>
            <p:nvPr/>
          </p:nvSpPr>
          <p:spPr>
            <a:xfrm rot="20516101">
              <a:off x="8701451" y="1200857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834700" y="1600428"/>
              <a:ext cx="34336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381918" y="2832704"/>
            <a:ext cx="432048" cy="869104"/>
            <a:chOff x="12826653" y="-370058"/>
            <a:chExt cx="432048" cy="869104"/>
          </a:xfrm>
        </p:grpSpPr>
        <p:sp>
          <p:nvSpPr>
            <p:cNvPr id="14" name="TextovéPole 13"/>
            <p:cNvSpPr txBox="1"/>
            <p:nvPr/>
          </p:nvSpPr>
          <p:spPr>
            <a:xfrm rot="20488144">
              <a:off x="12826653" y="-370058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866988" y="37381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R</a:t>
              </a:r>
              <a:endParaRPr lang="cs-CZ" sz="2400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1259632" y="1316593"/>
            <a:ext cx="458086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Barevně vyznač polopřímky PO, PR.</a:t>
            </a:r>
            <a:endParaRPr lang="cs-CZ" sz="2400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9396536" y="826412"/>
            <a:ext cx="4198567" cy="137845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-3852936" y="5286063"/>
            <a:ext cx="3506288" cy="114268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259632" y="1926510"/>
            <a:ext cx="374352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Jsou to polopřímky  opačné?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3196791" y="4834215"/>
            <a:ext cx="548509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Polopřímky PO,PR</a:t>
            </a:r>
          </a:p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 opačné.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41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8.14815E-6 C 0.01128 -0.00186 0.02222 -0.00463 0.03333 -0.00672 C 0.0394 -0.00788 0.04999 -0.00811 0.05659 -0.01112 C 0.07413 -0.01899 0.09027 -0.03264 0.10833 -0.03774 C 0.12517 -0.04908 0.14669 -0.05116 0.16492 -0.05996 C 0.17152 -0.06829 0.18298 -0.06876 0.19166 -0.07107 C 0.19878 -0.07292 0.20451 -0.07755 0.21163 -0.07987 C 0.22239 -0.08959 0.23454 -0.08774 0.24669 -0.09329 C 0.26093 -0.09977 0.24218 -0.09051 0.25659 -0.10001 C 0.26076 -0.10278 0.26249 -0.10139 0.26666 -0.1044 C 0.27551 -0.11088 0.28003 -0.11667 0.28992 -0.11991 C 0.29791 -0.1301 0.31163 -0.12987 0.32169 -0.13102 C 0.33298 -0.13426 0.3434 -0.13797 0.35503 -0.14005 C 0.37881 -0.14977 0.40208 -0.15926 0.42673 -0.16436 C 0.43593 -0.17061 0.44531 -0.17153 0.45503 -0.17547 C 0.4618 -0.18149 0.46892 -0.18774 0.47673 -0.19098 C 0.48038 -0.19607 0.48003 -0.19352 0.48003 -0.19769 " pathEditMode="relative" ptsTypes="ffffffffffffffffA"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12 0.10116 C -0.2507 0.10764 -0.2224 0.09815 -0.25052 0.10556 C -0.25781 0.10741 -0.26459 0.1125 -0.27205 0.11459 C -0.27813 0.11991 -0.29219 0.1257 -0.29219 0.1257 C -0.29983 0.13311 -0.30122 0.13542 -0.31042 0.13218 C -0.31649 0.13288 -0.32274 0.13334 -0.32882 0.1345 C -0.33976 0.13658 -0.34965 0.14491 -0.36042 0.14792 C -0.37274 0.1588 -0.35643 0.14561 -0.37379 0.1544 C -0.3757 0.15533 -0.37691 0.15811 -0.37882 0.15903 C -0.38195 0.16042 -0.38542 0.16042 -0.38872 0.16112 C -0.39566 0.16482 -0.40382 0.16575 -0.41042 0.17014 C -0.41528 0.17338 -0.41493 0.17593 -0.42049 0.17663 C -0.42934 0.17778 -0.4382 0.17825 -0.44705 0.17894 C -0.46736 0.19213 -0.48785 0.20857 -0.50886 0.21899 C -0.52205 0.22547 -0.5382 0.22825 -0.55209 0.2301 C -0.55781 0.23241 -0.56372 0.23843 -0.56875 0.24329 C -0.56997 0.24445 -0.57049 0.24746 -0.57205 0.24792 C -0.57535 0.24908 -0.57882 0.24792 -0.58212 0.24792 " pathEditMode="relative" ptsTypes="fffffffffffffffffA">
                                      <p:cBhvr>
                                        <p:cTn id="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1" grpId="0" animBg="1"/>
      <p:bldP spid="38" grpId="0" animBg="1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52961" y="250382"/>
            <a:ext cx="4598118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Vzájemná poloha dvou přímek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673" y="1886038"/>
            <a:ext cx="2740558" cy="830997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Přímky různoběžné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ají 1 společný bod.</a:t>
            </a:r>
            <a:endParaRPr lang="cs-CZ" sz="24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78836" y="3323370"/>
            <a:ext cx="3431408" cy="1626567"/>
            <a:chOff x="708544" y="1730425"/>
            <a:chExt cx="3431408" cy="1626567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971600" y="1730425"/>
              <a:ext cx="2880320" cy="162656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27584" y="2276872"/>
              <a:ext cx="3312368" cy="50405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708544" y="2832769"/>
              <a:ext cx="5261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 rot="362431">
              <a:off x="850107" y="1886039"/>
              <a:ext cx="6367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b</a:t>
              </a:r>
              <a:endParaRPr lang="cs-CZ" sz="2400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796176" y="2589339"/>
            <a:ext cx="2232248" cy="2561417"/>
            <a:chOff x="6660232" y="1083607"/>
            <a:chExt cx="2232248" cy="2561417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7884368" y="1268760"/>
              <a:ext cx="0" cy="237626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6660232" y="2276872"/>
              <a:ext cx="223224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8600412" y="1886038"/>
              <a:ext cx="29206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r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884368" y="1083607"/>
              <a:ext cx="3048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323528" y="5373216"/>
            <a:ext cx="4103111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Najdi společný bod přímek </a:t>
            </a:r>
            <a:r>
              <a:rPr lang="cs-CZ" sz="2400" b="1" dirty="0" smtClean="0"/>
              <a:t>a, b</a:t>
            </a:r>
            <a:r>
              <a:rPr lang="cs-CZ" sz="2400" dirty="0" smtClean="0"/>
              <a:t>,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znač ho jako bod C.</a:t>
            </a:r>
            <a:endParaRPr lang="cs-CZ" sz="2400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2742260" y="969605"/>
            <a:ext cx="2863817" cy="2827286"/>
            <a:chOff x="3308721" y="1028839"/>
            <a:chExt cx="2863817" cy="2827286"/>
          </a:xfrm>
        </p:grpSpPr>
        <p:cxnSp>
          <p:nvCxnSpPr>
            <p:cNvPr id="10" name="Přímá spojnice 9"/>
            <p:cNvCxnSpPr/>
            <p:nvPr/>
          </p:nvCxnSpPr>
          <p:spPr>
            <a:xfrm flipH="1" flipV="1">
              <a:off x="3793382" y="1268760"/>
              <a:ext cx="1224136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5017518" y="1268760"/>
              <a:ext cx="720080" cy="20882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 rot="3400246">
              <a:off x="3595153" y="102205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 rot="17356104">
              <a:off x="5521575" y="952475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I</a:t>
              </a:r>
              <a:endParaRPr lang="cs-CZ" sz="32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308721" y="1244862"/>
              <a:ext cx="4475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789100" y="1275865"/>
              <a:ext cx="3834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N</a:t>
              </a:r>
              <a:endParaRPr lang="cs-CZ" sz="24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847270" y="3394460"/>
              <a:ext cx="3882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O</a:t>
              </a:r>
              <a:endParaRPr lang="cs-CZ" sz="2400" dirty="0"/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5796136" y="1185628"/>
            <a:ext cx="312451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Najdi a vyznač společný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od úseček MO,ON.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23842" y="5373215"/>
            <a:ext cx="4006803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Najdi společný bod přímek </a:t>
            </a:r>
            <a:r>
              <a:rPr lang="cs-CZ" sz="2400" b="1" dirty="0" smtClean="0"/>
              <a:t>r, s</a:t>
            </a:r>
            <a:r>
              <a:rPr lang="cs-CZ" sz="2400" dirty="0" smtClean="0"/>
              <a:t>,</a:t>
            </a:r>
            <a:endParaRPr lang="cs-CZ" sz="2400" b="1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 označ ho jako bod L.</a:t>
            </a:r>
            <a:endParaRPr lang="cs-CZ" sz="2400" dirty="0"/>
          </a:p>
        </p:txBody>
      </p:sp>
      <p:sp>
        <p:nvSpPr>
          <p:cNvPr id="39" name="Ovál 38"/>
          <p:cNvSpPr/>
          <p:nvPr/>
        </p:nvSpPr>
        <p:spPr>
          <a:xfrm>
            <a:off x="4198039" y="3012858"/>
            <a:ext cx="457200" cy="45720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2125460" y="3496098"/>
            <a:ext cx="457200" cy="854347"/>
            <a:chOff x="2125460" y="3496098"/>
            <a:chExt cx="457200" cy="854347"/>
          </a:xfrm>
        </p:grpSpPr>
        <p:sp>
          <p:nvSpPr>
            <p:cNvPr id="37" name="Ovál 36"/>
            <p:cNvSpPr/>
            <p:nvPr/>
          </p:nvSpPr>
          <p:spPr>
            <a:xfrm>
              <a:off x="2125460" y="3893245"/>
              <a:ext cx="457200" cy="457200"/>
            </a:xfrm>
            <a:prstGeom prst="ellipse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25460" y="3496098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C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791712" y="3215930"/>
            <a:ext cx="614455" cy="779072"/>
            <a:chOff x="6791712" y="3215930"/>
            <a:chExt cx="614455" cy="779072"/>
          </a:xfrm>
        </p:grpSpPr>
        <p:sp>
          <p:nvSpPr>
            <p:cNvPr id="38" name="Ovál 37"/>
            <p:cNvSpPr/>
            <p:nvPr/>
          </p:nvSpPr>
          <p:spPr>
            <a:xfrm>
              <a:off x="6791712" y="3537802"/>
              <a:ext cx="457200" cy="457200"/>
            </a:xfrm>
            <a:prstGeom prst="ellipse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091657" y="3215930"/>
              <a:ext cx="31451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L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92395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36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418613"/>
            <a:ext cx="864384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Přímky rovnoběžné – nemají žádný společný bod, leží v jedné rovině.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395536" y="970623"/>
            <a:ext cx="2880320" cy="1317948"/>
            <a:chOff x="395536" y="970623"/>
            <a:chExt cx="2880320" cy="1317948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395536" y="1412776"/>
              <a:ext cx="288032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95536" y="2276872"/>
              <a:ext cx="288032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2929286" y="970623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o</a:t>
              </a:r>
              <a:endParaRPr lang="cs-CZ" sz="24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29286" y="1826906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139952" y="1181943"/>
            <a:ext cx="1282674" cy="1959025"/>
            <a:chOff x="4139952" y="1181943"/>
            <a:chExt cx="1282674" cy="1959025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4139952" y="1201455"/>
              <a:ext cx="0" cy="19395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076056" y="1201455"/>
              <a:ext cx="0" cy="19395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4139952" y="1201893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k</a:t>
              </a:r>
              <a:endParaRPr lang="cs-CZ" sz="24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76056" y="1181943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n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083351" y="1201893"/>
            <a:ext cx="2593105" cy="2182552"/>
            <a:chOff x="6083351" y="1201893"/>
            <a:chExt cx="2593105" cy="2182552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7020272" y="1201893"/>
              <a:ext cx="1656184" cy="193907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6083351" y="1445370"/>
              <a:ext cx="1656184" cy="193907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6444208" y="1596073"/>
              <a:ext cx="3465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u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524236" y="1421446"/>
              <a:ext cx="3241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</a:t>
              </a:r>
              <a:endParaRPr lang="cs-CZ" sz="24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534386" y="2482381"/>
            <a:ext cx="2451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Zapisujeme:  o II p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93404" y="3255367"/>
            <a:ext cx="2360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Zapisujeme: k II n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3516134"/>
            <a:ext cx="2360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Zapisujeme: u II v</a:t>
            </a:r>
            <a:endParaRPr lang="cs-CZ" sz="2400" dirty="0"/>
          </a:p>
        </p:txBody>
      </p:sp>
      <p:grpSp>
        <p:nvGrpSpPr>
          <p:cNvPr id="44" name="Skupina 43"/>
          <p:cNvGrpSpPr/>
          <p:nvPr/>
        </p:nvGrpSpPr>
        <p:grpSpPr>
          <a:xfrm>
            <a:off x="5105387" y="4567335"/>
            <a:ext cx="3620188" cy="2265043"/>
            <a:chOff x="519764" y="4233581"/>
            <a:chExt cx="3620188" cy="2265043"/>
          </a:xfrm>
        </p:grpSpPr>
        <p:pic>
          <p:nvPicPr>
            <p:cNvPr id="1026" name="Picture 2" descr="C:\Users\Skola\AppData\Local\Microsoft\Windows\Temporary Internet Files\Content.IE5\KMFKAB1R\MC90037976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0767" y="4581127"/>
              <a:ext cx="1849831" cy="19174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9" name="Přímá spojnice 28"/>
            <p:cNvCxnSpPr/>
            <p:nvPr/>
          </p:nvCxnSpPr>
          <p:spPr>
            <a:xfrm flipV="1">
              <a:off x="764411" y="4437113"/>
              <a:ext cx="2682344" cy="369262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V="1">
              <a:off x="1457608" y="4599573"/>
              <a:ext cx="2682344" cy="413604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 flipV="1">
              <a:off x="1079454" y="4233581"/>
              <a:ext cx="2547261" cy="858511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 flipV="1">
              <a:off x="519764" y="4346389"/>
              <a:ext cx="2547261" cy="858511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899592" y="4178697"/>
            <a:ext cx="3826247" cy="2594591"/>
            <a:chOff x="899592" y="4178697"/>
            <a:chExt cx="3826247" cy="2594591"/>
          </a:xfrm>
        </p:grpSpPr>
        <p:pic>
          <p:nvPicPr>
            <p:cNvPr id="1028" name="Picture 4" descr="C:\Users\Skola\AppData\Local\Microsoft\Windows\Temporary Internet Files\Content.IE5\SK9J2J5W\MP90043946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334" t="-674" r="4350" b="18350"/>
            <a:stretch/>
          </p:blipFill>
          <p:spPr bwMode="auto">
            <a:xfrm rot="10800000" flipV="1">
              <a:off x="899592" y="4178697"/>
              <a:ext cx="2425827" cy="25945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7" name="Přímá spojnice 46"/>
            <p:cNvCxnSpPr/>
            <p:nvPr/>
          </p:nvCxnSpPr>
          <p:spPr>
            <a:xfrm>
              <a:off x="1785318" y="4437112"/>
              <a:ext cx="2788121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1937718" y="5891141"/>
              <a:ext cx="2788121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60964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6082687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331</Words>
  <Application>Microsoft Office PowerPoint</Application>
  <PresentationFormat>Předvádění na obrazovce (4:3)</PresentationFormat>
  <Paragraphs>110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44</cp:revision>
  <dcterms:created xsi:type="dcterms:W3CDTF">2012-11-21T17:07:56Z</dcterms:created>
  <dcterms:modified xsi:type="dcterms:W3CDTF">2014-10-20T12:36:28Z</dcterms:modified>
</cp:coreProperties>
</file>