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2" r:id="rId2"/>
    <p:sldId id="263" r:id="rId3"/>
    <p:sldId id="265" r:id="rId4"/>
    <p:sldId id="257" r:id="rId5"/>
    <p:sldId id="258" r:id="rId6"/>
    <p:sldId id="259" r:id="rId7"/>
    <p:sldId id="260" r:id="rId8"/>
    <p:sldId id="261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27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VY_32_INOVACE_M2_15_Sčítání 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mateřská škola Meclov,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Jiří Burda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Sčítání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CZ.1.07/1.4.00/21.1839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ScaleX="100000" custLinFactNeighborX="-1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83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BF15A29-8CA1-46A9-AA16-046D151AE669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65A312E-C18F-4983-927F-E3814D888968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AA0CD57-8BBE-48E6-98DB-B7F701476CB1}" type="presOf" srcId="{B651F6E3-6281-48DB-9319-2AEAFDAE7572}" destId="{619D679B-A015-4ECF-8348-D1034C574F40}" srcOrd="0" destOrd="0" presId="urn:microsoft.com/office/officeart/2005/8/layout/target3"/>
    <dgm:cxn modelId="{45088877-8301-473D-B2A5-914C21EA8F80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5F32B15F-3517-4FCB-AFD7-AA67A820964C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B737315-2BD4-41D6-B24E-4EF865B70DA9}" type="presOf" srcId="{B651F6E3-6281-48DB-9319-2AEAFDAE7572}" destId="{6BB5E863-4638-4E1D-BFDE-399D028AC4ED}" srcOrd="1" destOrd="0" presId="urn:microsoft.com/office/officeart/2005/8/layout/target3"/>
    <dgm:cxn modelId="{AA3DD1B9-26B7-4748-8D13-6B936D4E56F9}" type="presOf" srcId="{757F3AB3-0718-4624-B441-E567A8F0AB56}" destId="{333A1088-737F-45CB-B68E-254E46348037}" srcOrd="0" destOrd="0" presId="urn:microsoft.com/office/officeart/2005/8/layout/target3"/>
    <dgm:cxn modelId="{CD1FF1B5-4FC6-425F-A7FF-8D6392B0F92E}" type="presOf" srcId="{D1D4F407-5343-4D3F-B5B9-D407B03CAEB4}" destId="{AED2198E-93D5-4001-81B4-73124B309672}" srcOrd="1" destOrd="0" presId="urn:microsoft.com/office/officeart/2005/8/layout/target3"/>
    <dgm:cxn modelId="{264DC276-2AFB-4FB5-BF4D-ABB3B846A92D}" type="presOf" srcId="{D8197B8C-B260-4A16-BDF4-0947B075E274}" destId="{5A5FFA88-C948-4069-8E93-59FA12366E83}" srcOrd="1" destOrd="0" presId="urn:microsoft.com/office/officeart/2005/8/layout/target3"/>
    <dgm:cxn modelId="{84543874-09B5-4133-8A1E-E1DFB64698B3}" type="presOf" srcId="{D1B46980-6531-4606-95E6-44980827E919}" destId="{6140AFEC-043D-4C43-A2F9-D0F5331DF3A3}" srcOrd="0" destOrd="0" presId="urn:microsoft.com/office/officeart/2005/8/layout/target3"/>
    <dgm:cxn modelId="{B8DBFEF7-9167-4BF8-84E7-0C31DEED8244}" type="presOf" srcId="{4C35D32F-0EAB-4CD7-82EE-45574DC2A586}" destId="{890E4F0B-2866-4A3F-A3C7-2A14B1797930}" srcOrd="1" destOrd="0" presId="urn:microsoft.com/office/officeart/2005/8/layout/target3"/>
    <dgm:cxn modelId="{5AEA72D7-8689-406B-809C-AE78A12943AB}" type="presParOf" srcId="{333A1088-737F-45CB-B68E-254E46348037}" destId="{F5ABB229-8D3B-4694-996A-96F23CF14429}" srcOrd="0" destOrd="0" presId="urn:microsoft.com/office/officeart/2005/8/layout/target3"/>
    <dgm:cxn modelId="{996842B4-0F88-41D5-B25E-771B288FFCC1}" type="presParOf" srcId="{333A1088-737F-45CB-B68E-254E46348037}" destId="{F41139FD-01EE-4571-8B17-4FB00FC51163}" srcOrd="1" destOrd="0" presId="urn:microsoft.com/office/officeart/2005/8/layout/target3"/>
    <dgm:cxn modelId="{30051E39-585A-4A71-9B96-ADB03F24012E}" type="presParOf" srcId="{333A1088-737F-45CB-B68E-254E46348037}" destId="{D005CE8C-CC26-4C3E-AC11-E15060ECD759}" srcOrd="2" destOrd="0" presId="urn:microsoft.com/office/officeart/2005/8/layout/target3"/>
    <dgm:cxn modelId="{18ED1F40-CBCC-431E-BC57-294971892586}" type="presParOf" srcId="{333A1088-737F-45CB-B68E-254E46348037}" destId="{2C702D82-9B77-49B7-9568-BB8EB47C3372}" srcOrd="3" destOrd="0" presId="urn:microsoft.com/office/officeart/2005/8/layout/target3"/>
    <dgm:cxn modelId="{15598749-AEA5-4DCC-AC1E-958DF2E384CA}" type="presParOf" srcId="{333A1088-737F-45CB-B68E-254E46348037}" destId="{A52A0455-90FF-4808-ABD0-F02540D31D5A}" srcOrd="4" destOrd="0" presId="urn:microsoft.com/office/officeart/2005/8/layout/target3"/>
    <dgm:cxn modelId="{53293DD7-7F72-4776-8012-5B36DC8B18A8}" type="presParOf" srcId="{333A1088-737F-45CB-B68E-254E46348037}" destId="{6140AFEC-043D-4C43-A2F9-D0F5331DF3A3}" srcOrd="5" destOrd="0" presId="urn:microsoft.com/office/officeart/2005/8/layout/target3"/>
    <dgm:cxn modelId="{86429D52-5A29-4F8E-8645-CD025EDCACA7}" type="presParOf" srcId="{333A1088-737F-45CB-B68E-254E46348037}" destId="{9358AC05-5D7D-4327-9F80-1AD486AEA664}" srcOrd="6" destOrd="0" presId="urn:microsoft.com/office/officeart/2005/8/layout/target3"/>
    <dgm:cxn modelId="{B1ACEB1D-B93E-4FD0-B63D-8075835DE541}" type="presParOf" srcId="{333A1088-737F-45CB-B68E-254E46348037}" destId="{313FC574-E1CD-4FB4-B054-0B805CE0447D}" srcOrd="7" destOrd="0" presId="urn:microsoft.com/office/officeart/2005/8/layout/target3"/>
    <dgm:cxn modelId="{F2D942AD-16DB-4D71-A7CE-F7DAE40076C6}" type="presParOf" srcId="{333A1088-737F-45CB-B68E-254E46348037}" destId="{619D679B-A015-4ECF-8348-D1034C574F40}" srcOrd="8" destOrd="0" presId="urn:microsoft.com/office/officeart/2005/8/layout/target3"/>
    <dgm:cxn modelId="{7504BA5A-2F00-4A35-952C-AF391960ACBA}" type="presParOf" srcId="{333A1088-737F-45CB-B68E-254E46348037}" destId="{322283A8-4A27-4CDA-BAE3-F381106A9174}" srcOrd="9" destOrd="0" presId="urn:microsoft.com/office/officeart/2005/8/layout/target3"/>
    <dgm:cxn modelId="{45B9F45B-4F6E-4CBE-B438-8E2C7F87DED7}" type="presParOf" srcId="{333A1088-737F-45CB-B68E-254E46348037}" destId="{FFC9F71D-1B4F-4AD9-A4A6-86ADEFC8AF5C}" srcOrd="10" destOrd="0" presId="urn:microsoft.com/office/officeart/2005/8/layout/target3"/>
    <dgm:cxn modelId="{57A299CF-1DAA-4835-8E10-B84DA4CFA4DB}" type="presParOf" srcId="{333A1088-737F-45CB-B68E-254E46348037}" destId="{25B08C86-7E15-44DC-BE7F-FFB55DD49D12}" srcOrd="11" destOrd="0" presId="urn:microsoft.com/office/officeart/2005/8/layout/target3"/>
    <dgm:cxn modelId="{1258156B-E369-4BFE-AF83-5F954C45BFBB}" type="presParOf" srcId="{333A1088-737F-45CB-B68E-254E46348037}" destId="{76644BE8-9D7C-4C09-B250-3D10AF48CBB7}" srcOrd="12" destOrd="0" presId="urn:microsoft.com/office/officeart/2005/8/layout/target3"/>
    <dgm:cxn modelId="{5DE52A76-BE3E-4525-809F-EF31584DD227}" type="presParOf" srcId="{333A1088-737F-45CB-B68E-254E46348037}" destId="{EE85B701-7295-41C0-BA7A-34D3756A2AE6}" srcOrd="13" destOrd="0" presId="urn:microsoft.com/office/officeart/2005/8/layout/target3"/>
    <dgm:cxn modelId="{F29156E8-60F0-4E56-977B-8F06B1D5E81A}" type="presParOf" srcId="{333A1088-737F-45CB-B68E-254E46348037}" destId="{8BEBB6EC-1DAA-4CAC-8A25-BC0FCBD5DBD5}" srcOrd="14" destOrd="0" presId="urn:microsoft.com/office/officeart/2005/8/layout/target3"/>
    <dgm:cxn modelId="{4BA43436-2F87-415F-ADA7-190D886A72CD}" type="presParOf" srcId="{333A1088-737F-45CB-B68E-254E46348037}" destId="{AED2198E-93D5-4001-81B4-73124B309672}" srcOrd="15" destOrd="0" presId="urn:microsoft.com/office/officeart/2005/8/layout/target3"/>
    <dgm:cxn modelId="{29D54D5B-5ACE-4228-A0E8-B8D034C3F8EF}" type="presParOf" srcId="{333A1088-737F-45CB-B68E-254E46348037}" destId="{2BE915AB-18AA-4053-B92C-3BFC9ED204BB}" srcOrd="16" destOrd="0" presId="urn:microsoft.com/office/officeart/2005/8/layout/target3"/>
    <dgm:cxn modelId="{A13B5450-FB2E-40DF-862E-51C509B28CF1}" type="presParOf" srcId="{333A1088-737F-45CB-B68E-254E46348037}" destId="{6BB5E863-4638-4E1D-BFDE-399D028AC4ED}" srcOrd="17" destOrd="0" presId="urn:microsoft.com/office/officeart/2005/8/layout/target3"/>
    <dgm:cxn modelId="{D27D312B-BC68-498F-81CE-A56E2C9DE984}" type="presParOf" srcId="{333A1088-737F-45CB-B68E-254E46348037}" destId="{5A5FFA88-C948-4069-8E93-59FA12366E83}" srcOrd="18" destOrd="0" presId="urn:microsoft.com/office/officeart/2005/8/layout/target3"/>
    <dgm:cxn modelId="{28A1F38F-EAAA-49EA-8F63-B7DDBD41D67F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41C1A03-7303-46BF-8A40-AE1C0F555EAF}" type="doc">
      <dgm:prSet loTypeId="urn:microsoft.com/office/officeart/2005/8/layout/hProcess7#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03D4B44E-A99F-41B1-AE3A-5F4EB6EA4648}">
      <dgm:prSet phldrT="[Text]"/>
      <dgm:spPr>
        <a:ln>
          <a:solidFill>
            <a:schemeClr val="tx1"/>
          </a:solidFill>
        </a:ln>
      </dgm:spPr>
      <dgm:t>
        <a:bodyPr/>
        <a:lstStyle/>
        <a:p>
          <a:endParaRPr lang="cs-CZ" dirty="0"/>
        </a:p>
      </dgm:t>
    </dgm:pt>
    <dgm:pt modelId="{26CC8C39-894B-427C-A737-7ABC8FA07F70}" type="parTrans" cxnId="{A48E6712-5DB3-4474-852D-4E03CE88E074}">
      <dgm:prSet/>
      <dgm:spPr/>
      <dgm:t>
        <a:bodyPr/>
        <a:lstStyle/>
        <a:p>
          <a:endParaRPr lang="cs-CZ"/>
        </a:p>
      </dgm:t>
    </dgm:pt>
    <dgm:pt modelId="{99D28CDF-51C4-4E72-AE17-A017E54BEB67}" type="sibTrans" cxnId="{A48E6712-5DB3-4474-852D-4E03CE88E074}">
      <dgm:prSet/>
      <dgm:spPr/>
      <dgm:t>
        <a:bodyPr/>
        <a:lstStyle/>
        <a:p>
          <a:endParaRPr lang="cs-CZ"/>
        </a:p>
      </dgm:t>
    </dgm:pt>
    <dgm:pt modelId="{8E550512-C446-445B-BEC0-EB42DC1A0371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Slovní úlohy</a:t>
          </a:r>
          <a:endParaRPr lang="cs-CZ" b="1" dirty="0">
            <a:solidFill>
              <a:schemeClr val="tx1"/>
            </a:solidFill>
          </a:endParaRPr>
        </a:p>
      </dgm:t>
    </dgm:pt>
    <dgm:pt modelId="{A1387360-CD7F-42CD-8B56-34846F38482B}" type="parTrans" cxnId="{B91BB12C-883F-4B94-90DB-522E98570354}">
      <dgm:prSet/>
      <dgm:spPr/>
      <dgm:t>
        <a:bodyPr/>
        <a:lstStyle/>
        <a:p>
          <a:endParaRPr lang="cs-CZ"/>
        </a:p>
      </dgm:t>
    </dgm:pt>
    <dgm:pt modelId="{23324914-2EF5-4245-8267-57DDA1F7918C}" type="sibTrans" cxnId="{B91BB12C-883F-4B94-90DB-522E98570354}">
      <dgm:prSet/>
      <dgm:spPr/>
      <dgm:t>
        <a:bodyPr/>
        <a:lstStyle/>
        <a:p>
          <a:endParaRPr lang="cs-CZ"/>
        </a:p>
      </dgm:t>
    </dgm:pt>
    <dgm:pt modelId="{561618D1-1BC9-4FA0-A196-ED20C14BB19A}">
      <dgm:prSet phldrT="[Text]"/>
      <dgm:spPr>
        <a:ln>
          <a:solidFill>
            <a:schemeClr val="tx1"/>
          </a:solidFill>
        </a:ln>
      </dgm:spPr>
      <dgm:t>
        <a:bodyPr/>
        <a:lstStyle/>
        <a:p>
          <a:endParaRPr lang="cs-CZ" dirty="0"/>
        </a:p>
      </dgm:t>
    </dgm:pt>
    <dgm:pt modelId="{5D134329-B62D-43DB-874B-01C2000E087B}" type="parTrans" cxnId="{167A058B-345B-420B-B425-B6C0CC248106}">
      <dgm:prSet/>
      <dgm:spPr/>
      <dgm:t>
        <a:bodyPr/>
        <a:lstStyle/>
        <a:p>
          <a:endParaRPr lang="cs-CZ"/>
        </a:p>
      </dgm:t>
    </dgm:pt>
    <dgm:pt modelId="{63B9208E-14F5-4029-956F-85143B057E3F}" type="sibTrans" cxnId="{167A058B-345B-420B-B425-B6C0CC248106}">
      <dgm:prSet/>
      <dgm:spPr/>
      <dgm:t>
        <a:bodyPr/>
        <a:lstStyle/>
        <a:p>
          <a:endParaRPr lang="cs-CZ"/>
        </a:p>
      </dgm:t>
    </dgm:pt>
    <dgm:pt modelId="{6B57E10B-C9BE-4171-9CD4-D9F7546C6159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Doplnění tabulek</a:t>
          </a:r>
          <a:endParaRPr lang="cs-CZ" b="1" dirty="0">
            <a:solidFill>
              <a:schemeClr val="tx1"/>
            </a:solidFill>
          </a:endParaRPr>
        </a:p>
      </dgm:t>
    </dgm:pt>
    <dgm:pt modelId="{BF64225A-C008-439A-AC6B-A99EA78FBE90}" type="parTrans" cxnId="{28C831FD-8942-4118-BDA7-53D260107217}">
      <dgm:prSet/>
      <dgm:spPr/>
      <dgm:t>
        <a:bodyPr/>
        <a:lstStyle/>
        <a:p>
          <a:endParaRPr lang="cs-CZ"/>
        </a:p>
      </dgm:t>
    </dgm:pt>
    <dgm:pt modelId="{2EF7DC75-2860-4D6A-A74B-D1F4874AA1E6}" type="sibTrans" cxnId="{28C831FD-8942-4118-BDA7-53D260107217}">
      <dgm:prSet/>
      <dgm:spPr/>
      <dgm:t>
        <a:bodyPr/>
        <a:lstStyle/>
        <a:p>
          <a:endParaRPr lang="cs-CZ"/>
        </a:p>
      </dgm:t>
    </dgm:pt>
    <dgm:pt modelId="{F1238F61-99B7-4229-873E-4B331998416E}">
      <dgm:prSet phldrT="[Text]"/>
      <dgm:spPr>
        <a:ln>
          <a:solidFill>
            <a:schemeClr val="tx1"/>
          </a:solidFill>
        </a:ln>
      </dgm:spPr>
      <dgm:t>
        <a:bodyPr/>
        <a:lstStyle/>
        <a:p>
          <a:endParaRPr lang="cs-CZ" dirty="0"/>
        </a:p>
      </dgm:t>
    </dgm:pt>
    <dgm:pt modelId="{59F29670-B0C6-4237-BEA7-5A67B9998A4F}" type="parTrans" cxnId="{72AFABEE-DA88-4939-B0E6-14AE051BFB91}">
      <dgm:prSet/>
      <dgm:spPr/>
      <dgm:t>
        <a:bodyPr/>
        <a:lstStyle/>
        <a:p>
          <a:endParaRPr lang="cs-CZ"/>
        </a:p>
      </dgm:t>
    </dgm:pt>
    <dgm:pt modelId="{7BBA1A94-8FAC-44D7-949B-E8338F0AE821}" type="sibTrans" cxnId="{72AFABEE-DA88-4939-B0E6-14AE051BFB91}">
      <dgm:prSet/>
      <dgm:spPr/>
      <dgm:t>
        <a:bodyPr/>
        <a:lstStyle/>
        <a:p>
          <a:endParaRPr lang="cs-CZ"/>
        </a:p>
      </dgm:t>
    </dgm:pt>
    <dgm:pt modelId="{CFF12401-88F2-405E-A01A-B52DE7AD23CD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Cesta podle programu</a:t>
          </a:r>
          <a:endParaRPr lang="cs-CZ" b="1" dirty="0">
            <a:solidFill>
              <a:schemeClr val="tx1"/>
            </a:solidFill>
          </a:endParaRPr>
        </a:p>
      </dgm:t>
    </dgm:pt>
    <dgm:pt modelId="{6EA166E9-5772-42B7-BC6B-3C6EE1860AC7}" type="parTrans" cxnId="{95E37A95-E657-47C0-8FF1-6B01B18E855F}">
      <dgm:prSet/>
      <dgm:spPr/>
      <dgm:t>
        <a:bodyPr/>
        <a:lstStyle/>
        <a:p>
          <a:endParaRPr lang="cs-CZ"/>
        </a:p>
      </dgm:t>
    </dgm:pt>
    <dgm:pt modelId="{7017ABE7-0552-409D-91F2-4EEA124E45BA}" type="sibTrans" cxnId="{95E37A95-E657-47C0-8FF1-6B01B18E855F}">
      <dgm:prSet/>
      <dgm:spPr/>
      <dgm:t>
        <a:bodyPr/>
        <a:lstStyle/>
        <a:p>
          <a:endParaRPr lang="cs-CZ"/>
        </a:p>
      </dgm:t>
    </dgm:pt>
    <dgm:pt modelId="{F8A94C46-3F54-4A0F-BA40-52BEC5BFADAF}" type="pres">
      <dgm:prSet presAssocID="{241C1A03-7303-46BF-8A40-AE1C0F555EA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16D5A89-90BE-4C7D-B823-D8D9CD78A3BC}" type="pres">
      <dgm:prSet presAssocID="{03D4B44E-A99F-41B1-AE3A-5F4EB6EA4648}" presName="compositeNode" presStyleCnt="0">
        <dgm:presLayoutVars>
          <dgm:bulletEnabled val="1"/>
        </dgm:presLayoutVars>
      </dgm:prSet>
      <dgm:spPr/>
    </dgm:pt>
    <dgm:pt modelId="{2A1F4624-97DE-4CE2-9C51-B60E172817ED}" type="pres">
      <dgm:prSet presAssocID="{03D4B44E-A99F-41B1-AE3A-5F4EB6EA4648}" presName="bgRect" presStyleLbl="node1" presStyleIdx="0" presStyleCnt="3" custLinFactNeighborX="1169" custLinFactNeighborY="-34628"/>
      <dgm:spPr/>
      <dgm:t>
        <a:bodyPr/>
        <a:lstStyle/>
        <a:p>
          <a:endParaRPr lang="cs-CZ"/>
        </a:p>
      </dgm:t>
    </dgm:pt>
    <dgm:pt modelId="{499C85E9-C69F-4042-8C23-F542FDC01AEE}" type="pres">
      <dgm:prSet presAssocID="{03D4B44E-A99F-41B1-AE3A-5F4EB6EA4648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F9C6C83-0A73-49EB-B3AB-117DAF7A0E2D}" type="pres">
      <dgm:prSet presAssocID="{03D4B44E-A99F-41B1-AE3A-5F4EB6EA4648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812D6E6-D5F7-4E40-88AD-1DE49E61A5E0}" type="pres">
      <dgm:prSet presAssocID="{99D28CDF-51C4-4E72-AE17-A017E54BEB67}" presName="hSp" presStyleCnt="0"/>
      <dgm:spPr/>
    </dgm:pt>
    <dgm:pt modelId="{26FB5E53-FF00-45A0-87F3-ADE2CECBD089}" type="pres">
      <dgm:prSet presAssocID="{99D28CDF-51C4-4E72-AE17-A017E54BEB67}" presName="vProcSp" presStyleCnt="0"/>
      <dgm:spPr/>
    </dgm:pt>
    <dgm:pt modelId="{92114890-1C7E-451C-BB53-3791A9BF13B0}" type="pres">
      <dgm:prSet presAssocID="{99D28CDF-51C4-4E72-AE17-A017E54BEB67}" presName="vSp1" presStyleCnt="0"/>
      <dgm:spPr/>
    </dgm:pt>
    <dgm:pt modelId="{5A965E24-64D0-4BC0-8865-0B21DCD963D0}" type="pres">
      <dgm:prSet presAssocID="{99D28CDF-51C4-4E72-AE17-A017E54BEB67}" presName="simulatedConn" presStyleLbl="solidFgAcc1" presStyleIdx="0" presStyleCnt="2" custLinFactY="-161402" custLinFactNeighborX="-6873" custLinFactNeighborY="-200000"/>
      <dgm:spPr/>
    </dgm:pt>
    <dgm:pt modelId="{112F9749-DF16-4495-A45C-4E7D407F74B8}" type="pres">
      <dgm:prSet presAssocID="{99D28CDF-51C4-4E72-AE17-A017E54BEB67}" presName="vSp2" presStyleCnt="0"/>
      <dgm:spPr/>
    </dgm:pt>
    <dgm:pt modelId="{A54E9C02-5DCC-4613-B1A4-112E90AB69DA}" type="pres">
      <dgm:prSet presAssocID="{99D28CDF-51C4-4E72-AE17-A017E54BEB67}" presName="sibTrans" presStyleCnt="0"/>
      <dgm:spPr/>
    </dgm:pt>
    <dgm:pt modelId="{7638FE8F-63AE-463C-8988-6359693BBCC9}" type="pres">
      <dgm:prSet presAssocID="{561618D1-1BC9-4FA0-A196-ED20C14BB19A}" presName="compositeNode" presStyleCnt="0">
        <dgm:presLayoutVars>
          <dgm:bulletEnabled val="1"/>
        </dgm:presLayoutVars>
      </dgm:prSet>
      <dgm:spPr/>
    </dgm:pt>
    <dgm:pt modelId="{719862CE-1C19-489D-953D-5DFB9F6AD328}" type="pres">
      <dgm:prSet presAssocID="{561618D1-1BC9-4FA0-A196-ED20C14BB19A}" presName="bgRect" presStyleLbl="node1" presStyleIdx="1" presStyleCnt="3" custLinFactNeighborX="2850" custLinFactNeighborY="-1382"/>
      <dgm:spPr/>
      <dgm:t>
        <a:bodyPr/>
        <a:lstStyle/>
        <a:p>
          <a:endParaRPr lang="cs-CZ"/>
        </a:p>
      </dgm:t>
    </dgm:pt>
    <dgm:pt modelId="{13DF0B36-B300-4A94-AF42-FBB07FABF311}" type="pres">
      <dgm:prSet presAssocID="{561618D1-1BC9-4FA0-A196-ED20C14BB19A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7CBCC20-2A10-42D2-859D-78452FFC30FA}" type="pres">
      <dgm:prSet presAssocID="{561618D1-1BC9-4FA0-A196-ED20C14BB19A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ACCFC0C-3210-4A53-BEF8-6604D4F385E8}" type="pres">
      <dgm:prSet presAssocID="{63B9208E-14F5-4029-956F-85143B057E3F}" presName="hSp" presStyleCnt="0"/>
      <dgm:spPr/>
    </dgm:pt>
    <dgm:pt modelId="{BCBF6A2B-01EB-40CB-859D-A42BE4CB99B4}" type="pres">
      <dgm:prSet presAssocID="{63B9208E-14F5-4029-956F-85143B057E3F}" presName="vProcSp" presStyleCnt="0"/>
      <dgm:spPr/>
    </dgm:pt>
    <dgm:pt modelId="{399E89F3-F3D0-4DDC-AE9D-38B0477529B7}" type="pres">
      <dgm:prSet presAssocID="{63B9208E-14F5-4029-956F-85143B057E3F}" presName="vSp1" presStyleCnt="0"/>
      <dgm:spPr/>
    </dgm:pt>
    <dgm:pt modelId="{059F6141-13D4-47BF-839C-19BBA89A340C}" type="pres">
      <dgm:prSet presAssocID="{63B9208E-14F5-4029-956F-85143B057E3F}" presName="simulatedConn" presStyleLbl="solidFgAcc1" presStyleIdx="1" presStyleCnt="2"/>
      <dgm:spPr/>
    </dgm:pt>
    <dgm:pt modelId="{66A12DEA-CCD3-4BD3-9238-A5545897E81F}" type="pres">
      <dgm:prSet presAssocID="{63B9208E-14F5-4029-956F-85143B057E3F}" presName="vSp2" presStyleCnt="0"/>
      <dgm:spPr/>
    </dgm:pt>
    <dgm:pt modelId="{C6C04BB2-BFFD-4FCF-91A4-D48BD9129645}" type="pres">
      <dgm:prSet presAssocID="{63B9208E-14F5-4029-956F-85143B057E3F}" presName="sibTrans" presStyleCnt="0"/>
      <dgm:spPr/>
    </dgm:pt>
    <dgm:pt modelId="{8704D24D-3715-42B1-A71A-2C05A4607AA1}" type="pres">
      <dgm:prSet presAssocID="{F1238F61-99B7-4229-873E-4B331998416E}" presName="compositeNode" presStyleCnt="0">
        <dgm:presLayoutVars>
          <dgm:bulletEnabled val="1"/>
        </dgm:presLayoutVars>
      </dgm:prSet>
      <dgm:spPr/>
    </dgm:pt>
    <dgm:pt modelId="{ACADA19B-4775-4A72-8520-4E14998E9A74}" type="pres">
      <dgm:prSet presAssocID="{F1238F61-99B7-4229-873E-4B331998416E}" presName="bgRect" presStyleLbl="node1" presStyleIdx="2" presStyleCnt="3" custLinFactNeighborX="4531" custLinFactNeighborY="34888"/>
      <dgm:spPr/>
      <dgm:t>
        <a:bodyPr/>
        <a:lstStyle/>
        <a:p>
          <a:endParaRPr lang="cs-CZ"/>
        </a:p>
      </dgm:t>
    </dgm:pt>
    <dgm:pt modelId="{1F2E6333-D902-4318-8C51-F2F9111FB847}" type="pres">
      <dgm:prSet presAssocID="{F1238F61-99B7-4229-873E-4B331998416E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77F014E-F0B2-4612-A526-1516373FE335}" type="pres">
      <dgm:prSet presAssocID="{F1238F61-99B7-4229-873E-4B331998416E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1805C38-AF16-4D03-A63E-52A2D21ADC7C}" type="presOf" srcId="{F1238F61-99B7-4229-873E-4B331998416E}" destId="{1F2E6333-D902-4318-8C51-F2F9111FB847}" srcOrd="1" destOrd="0" presId="urn:microsoft.com/office/officeart/2005/8/layout/hProcess7#1"/>
    <dgm:cxn modelId="{51B091C7-435B-4CE7-A9A7-9AB956062992}" type="presOf" srcId="{241C1A03-7303-46BF-8A40-AE1C0F555EAF}" destId="{F8A94C46-3F54-4A0F-BA40-52BEC5BFADAF}" srcOrd="0" destOrd="0" presId="urn:microsoft.com/office/officeart/2005/8/layout/hProcess7#1"/>
    <dgm:cxn modelId="{31DE7E4B-0463-4ED1-A2C4-B97A5B408837}" type="presOf" srcId="{8E550512-C446-445B-BEC0-EB42DC1A0371}" destId="{5F9C6C83-0A73-49EB-B3AB-117DAF7A0E2D}" srcOrd="0" destOrd="0" presId="urn:microsoft.com/office/officeart/2005/8/layout/hProcess7#1"/>
    <dgm:cxn modelId="{C6E6C924-5FCE-4EE1-B03C-F2FDFC7170F9}" type="presOf" srcId="{6B57E10B-C9BE-4171-9CD4-D9F7546C6159}" destId="{87CBCC20-2A10-42D2-859D-78452FFC30FA}" srcOrd="0" destOrd="0" presId="urn:microsoft.com/office/officeart/2005/8/layout/hProcess7#1"/>
    <dgm:cxn modelId="{95E37A95-E657-47C0-8FF1-6B01B18E855F}" srcId="{F1238F61-99B7-4229-873E-4B331998416E}" destId="{CFF12401-88F2-405E-A01A-B52DE7AD23CD}" srcOrd="0" destOrd="0" parTransId="{6EA166E9-5772-42B7-BC6B-3C6EE1860AC7}" sibTransId="{7017ABE7-0552-409D-91F2-4EEA124E45BA}"/>
    <dgm:cxn modelId="{B087668C-5C8A-4A79-B276-B4C2391F4EFB}" type="presOf" srcId="{561618D1-1BC9-4FA0-A196-ED20C14BB19A}" destId="{13DF0B36-B300-4A94-AF42-FBB07FABF311}" srcOrd="1" destOrd="0" presId="urn:microsoft.com/office/officeart/2005/8/layout/hProcess7#1"/>
    <dgm:cxn modelId="{B91BB12C-883F-4B94-90DB-522E98570354}" srcId="{03D4B44E-A99F-41B1-AE3A-5F4EB6EA4648}" destId="{8E550512-C446-445B-BEC0-EB42DC1A0371}" srcOrd="0" destOrd="0" parTransId="{A1387360-CD7F-42CD-8B56-34846F38482B}" sibTransId="{23324914-2EF5-4245-8267-57DDA1F7918C}"/>
    <dgm:cxn modelId="{37B0E668-6626-4B26-AF7F-C7267DD3FA79}" type="presOf" srcId="{CFF12401-88F2-405E-A01A-B52DE7AD23CD}" destId="{077F014E-F0B2-4612-A526-1516373FE335}" srcOrd="0" destOrd="0" presId="urn:microsoft.com/office/officeart/2005/8/layout/hProcess7#1"/>
    <dgm:cxn modelId="{28C831FD-8942-4118-BDA7-53D260107217}" srcId="{561618D1-1BC9-4FA0-A196-ED20C14BB19A}" destId="{6B57E10B-C9BE-4171-9CD4-D9F7546C6159}" srcOrd="0" destOrd="0" parTransId="{BF64225A-C008-439A-AC6B-A99EA78FBE90}" sibTransId="{2EF7DC75-2860-4D6A-A74B-D1F4874AA1E6}"/>
    <dgm:cxn modelId="{AD46AB1C-7D3A-494F-9C1F-A595AAF5637A}" type="presOf" srcId="{03D4B44E-A99F-41B1-AE3A-5F4EB6EA4648}" destId="{2A1F4624-97DE-4CE2-9C51-B60E172817ED}" srcOrd="0" destOrd="0" presId="urn:microsoft.com/office/officeart/2005/8/layout/hProcess7#1"/>
    <dgm:cxn modelId="{43376DEF-E06A-434B-AF8E-4754BEC90F85}" type="presOf" srcId="{F1238F61-99B7-4229-873E-4B331998416E}" destId="{ACADA19B-4775-4A72-8520-4E14998E9A74}" srcOrd="0" destOrd="0" presId="urn:microsoft.com/office/officeart/2005/8/layout/hProcess7#1"/>
    <dgm:cxn modelId="{8557990C-1756-4FC9-98FA-8194D83C7378}" type="presOf" srcId="{561618D1-1BC9-4FA0-A196-ED20C14BB19A}" destId="{719862CE-1C19-489D-953D-5DFB9F6AD328}" srcOrd="0" destOrd="0" presId="urn:microsoft.com/office/officeart/2005/8/layout/hProcess7#1"/>
    <dgm:cxn modelId="{167A058B-345B-420B-B425-B6C0CC248106}" srcId="{241C1A03-7303-46BF-8A40-AE1C0F555EAF}" destId="{561618D1-1BC9-4FA0-A196-ED20C14BB19A}" srcOrd="1" destOrd="0" parTransId="{5D134329-B62D-43DB-874B-01C2000E087B}" sibTransId="{63B9208E-14F5-4029-956F-85143B057E3F}"/>
    <dgm:cxn modelId="{72AFABEE-DA88-4939-B0E6-14AE051BFB91}" srcId="{241C1A03-7303-46BF-8A40-AE1C0F555EAF}" destId="{F1238F61-99B7-4229-873E-4B331998416E}" srcOrd="2" destOrd="0" parTransId="{59F29670-B0C6-4237-BEA7-5A67B9998A4F}" sibTransId="{7BBA1A94-8FAC-44D7-949B-E8338F0AE821}"/>
    <dgm:cxn modelId="{F442F0FB-5717-4287-9C3F-068A05E5630A}" type="presOf" srcId="{03D4B44E-A99F-41B1-AE3A-5F4EB6EA4648}" destId="{499C85E9-C69F-4042-8C23-F542FDC01AEE}" srcOrd="1" destOrd="0" presId="urn:microsoft.com/office/officeart/2005/8/layout/hProcess7#1"/>
    <dgm:cxn modelId="{A48E6712-5DB3-4474-852D-4E03CE88E074}" srcId="{241C1A03-7303-46BF-8A40-AE1C0F555EAF}" destId="{03D4B44E-A99F-41B1-AE3A-5F4EB6EA4648}" srcOrd="0" destOrd="0" parTransId="{26CC8C39-894B-427C-A737-7ABC8FA07F70}" sibTransId="{99D28CDF-51C4-4E72-AE17-A017E54BEB67}"/>
    <dgm:cxn modelId="{BC52D8C5-F9FD-40D4-BA84-9CB608BBBF18}" type="presParOf" srcId="{F8A94C46-3F54-4A0F-BA40-52BEC5BFADAF}" destId="{516D5A89-90BE-4C7D-B823-D8D9CD78A3BC}" srcOrd="0" destOrd="0" presId="urn:microsoft.com/office/officeart/2005/8/layout/hProcess7#1"/>
    <dgm:cxn modelId="{BE40EFEC-354B-4E2B-BB2E-E254CCF4FB47}" type="presParOf" srcId="{516D5A89-90BE-4C7D-B823-D8D9CD78A3BC}" destId="{2A1F4624-97DE-4CE2-9C51-B60E172817ED}" srcOrd="0" destOrd="0" presId="urn:microsoft.com/office/officeart/2005/8/layout/hProcess7#1"/>
    <dgm:cxn modelId="{51AE4F28-18B8-405A-8D8C-B686BA20B98F}" type="presParOf" srcId="{516D5A89-90BE-4C7D-B823-D8D9CD78A3BC}" destId="{499C85E9-C69F-4042-8C23-F542FDC01AEE}" srcOrd="1" destOrd="0" presId="urn:microsoft.com/office/officeart/2005/8/layout/hProcess7#1"/>
    <dgm:cxn modelId="{8B2078CE-451D-4BF4-B23E-027C06273102}" type="presParOf" srcId="{516D5A89-90BE-4C7D-B823-D8D9CD78A3BC}" destId="{5F9C6C83-0A73-49EB-B3AB-117DAF7A0E2D}" srcOrd="2" destOrd="0" presId="urn:microsoft.com/office/officeart/2005/8/layout/hProcess7#1"/>
    <dgm:cxn modelId="{2849D926-FD3E-40A8-B537-DBEBFCC87106}" type="presParOf" srcId="{F8A94C46-3F54-4A0F-BA40-52BEC5BFADAF}" destId="{6812D6E6-D5F7-4E40-88AD-1DE49E61A5E0}" srcOrd="1" destOrd="0" presId="urn:microsoft.com/office/officeart/2005/8/layout/hProcess7#1"/>
    <dgm:cxn modelId="{7B385896-9AF9-4F2D-97CB-6C1CCFCDA458}" type="presParOf" srcId="{F8A94C46-3F54-4A0F-BA40-52BEC5BFADAF}" destId="{26FB5E53-FF00-45A0-87F3-ADE2CECBD089}" srcOrd="2" destOrd="0" presId="urn:microsoft.com/office/officeart/2005/8/layout/hProcess7#1"/>
    <dgm:cxn modelId="{988F6DD4-A553-4684-A5CB-88838E63DF7A}" type="presParOf" srcId="{26FB5E53-FF00-45A0-87F3-ADE2CECBD089}" destId="{92114890-1C7E-451C-BB53-3791A9BF13B0}" srcOrd="0" destOrd="0" presId="urn:microsoft.com/office/officeart/2005/8/layout/hProcess7#1"/>
    <dgm:cxn modelId="{176D975F-9BFD-4F11-9D66-6C48A1069A67}" type="presParOf" srcId="{26FB5E53-FF00-45A0-87F3-ADE2CECBD089}" destId="{5A965E24-64D0-4BC0-8865-0B21DCD963D0}" srcOrd="1" destOrd="0" presId="urn:microsoft.com/office/officeart/2005/8/layout/hProcess7#1"/>
    <dgm:cxn modelId="{AA44CB8B-B235-4890-B585-8F7644B3A431}" type="presParOf" srcId="{26FB5E53-FF00-45A0-87F3-ADE2CECBD089}" destId="{112F9749-DF16-4495-A45C-4E7D407F74B8}" srcOrd="2" destOrd="0" presId="urn:microsoft.com/office/officeart/2005/8/layout/hProcess7#1"/>
    <dgm:cxn modelId="{67366A7C-4FB4-4315-B566-CE975F3B4092}" type="presParOf" srcId="{F8A94C46-3F54-4A0F-BA40-52BEC5BFADAF}" destId="{A54E9C02-5DCC-4613-B1A4-112E90AB69DA}" srcOrd="3" destOrd="0" presId="urn:microsoft.com/office/officeart/2005/8/layout/hProcess7#1"/>
    <dgm:cxn modelId="{1C06572C-C630-4EF8-95EB-F4BBD8184302}" type="presParOf" srcId="{F8A94C46-3F54-4A0F-BA40-52BEC5BFADAF}" destId="{7638FE8F-63AE-463C-8988-6359693BBCC9}" srcOrd="4" destOrd="0" presId="urn:microsoft.com/office/officeart/2005/8/layout/hProcess7#1"/>
    <dgm:cxn modelId="{047567D9-5D17-455B-A93B-15AB08EC1A9D}" type="presParOf" srcId="{7638FE8F-63AE-463C-8988-6359693BBCC9}" destId="{719862CE-1C19-489D-953D-5DFB9F6AD328}" srcOrd="0" destOrd="0" presId="urn:microsoft.com/office/officeart/2005/8/layout/hProcess7#1"/>
    <dgm:cxn modelId="{4ACC8FF2-01BC-466E-ACAE-73C03A9B2B18}" type="presParOf" srcId="{7638FE8F-63AE-463C-8988-6359693BBCC9}" destId="{13DF0B36-B300-4A94-AF42-FBB07FABF311}" srcOrd="1" destOrd="0" presId="urn:microsoft.com/office/officeart/2005/8/layout/hProcess7#1"/>
    <dgm:cxn modelId="{94C97A6E-C0A0-4ED2-886E-1FB2B95116CB}" type="presParOf" srcId="{7638FE8F-63AE-463C-8988-6359693BBCC9}" destId="{87CBCC20-2A10-42D2-859D-78452FFC30FA}" srcOrd="2" destOrd="0" presId="urn:microsoft.com/office/officeart/2005/8/layout/hProcess7#1"/>
    <dgm:cxn modelId="{8C3E3A84-4B00-4026-9BE1-563C27F01126}" type="presParOf" srcId="{F8A94C46-3F54-4A0F-BA40-52BEC5BFADAF}" destId="{BACCFC0C-3210-4A53-BEF8-6604D4F385E8}" srcOrd="5" destOrd="0" presId="urn:microsoft.com/office/officeart/2005/8/layout/hProcess7#1"/>
    <dgm:cxn modelId="{40AB9DA2-585D-4D69-919B-EC06EC37A685}" type="presParOf" srcId="{F8A94C46-3F54-4A0F-BA40-52BEC5BFADAF}" destId="{BCBF6A2B-01EB-40CB-859D-A42BE4CB99B4}" srcOrd="6" destOrd="0" presId="urn:microsoft.com/office/officeart/2005/8/layout/hProcess7#1"/>
    <dgm:cxn modelId="{F8F3B92B-2902-435C-A495-3AFFC71DF712}" type="presParOf" srcId="{BCBF6A2B-01EB-40CB-859D-A42BE4CB99B4}" destId="{399E89F3-F3D0-4DDC-AE9D-38B0477529B7}" srcOrd="0" destOrd="0" presId="urn:microsoft.com/office/officeart/2005/8/layout/hProcess7#1"/>
    <dgm:cxn modelId="{E1E0FC88-21DF-4109-A386-03C8D289E13F}" type="presParOf" srcId="{BCBF6A2B-01EB-40CB-859D-A42BE4CB99B4}" destId="{059F6141-13D4-47BF-839C-19BBA89A340C}" srcOrd="1" destOrd="0" presId="urn:microsoft.com/office/officeart/2005/8/layout/hProcess7#1"/>
    <dgm:cxn modelId="{0F8023A1-D769-41B9-9A40-CF28CB20CFF1}" type="presParOf" srcId="{BCBF6A2B-01EB-40CB-859D-A42BE4CB99B4}" destId="{66A12DEA-CCD3-4BD3-9238-A5545897E81F}" srcOrd="2" destOrd="0" presId="urn:microsoft.com/office/officeart/2005/8/layout/hProcess7#1"/>
    <dgm:cxn modelId="{D97E1FBB-EBBC-4715-9BDD-4E3D9212D05D}" type="presParOf" srcId="{F8A94C46-3F54-4A0F-BA40-52BEC5BFADAF}" destId="{C6C04BB2-BFFD-4FCF-91A4-D48BD9129645}" srcOrd="7" destOrd="0" presId="urn:microsoft.com/office/officeart/2005/8/layout/hProcess7#1"/>
    <dgm:cxn modelId="{1262FF77-5039-48F9-8CB7-0F0CA0EE59E8}" type="presParOf" srcId="{F8A94C46-3F54-4A0F-BA40-52BEC5BFADAF}" destId="{8704D24D-3715-42B1-A71A-2C05A4607AA1}" srcOrd="8" destOrd="0" presId="urn:microsoft.com/office/officeart/2005/8/layout/hProcess7#1"/>
    <dgm:cxn modelId="{208DF5A1-F802-4C45-A6C0-27CE8EF0D494}" type="presParOf" srcId="{8704D24D-3715-42B1-A71A-2C05A4607AA1}" destId="{ACADA19B-4775-4A72-8520-4E14998E9A74}" srcOrd="0" destOrd="0" presId="urn:microsoft.com/office/officeart/2005/8/layout/hProcess7#1"/>
    <dgm:cxn modelId="{D969D9AC-B64D-418C-9EB2-BF91F8A06AE1}" type="presParOf" srcId="{8704D24D-3715-42B1-A71A-2C05A4607AA1}" destId="{1F2E6333-D902-4318-8C51-F2F9111FB847}" srcOrd="1" destOrd="0" presId="urn:microsoft.com/office/officeart/2005/8/layout/hProcess7#1"/>
    <dgm:cxn modelId="{02EE0D32-5797-4DEE-AD9F-A0AF8530F89B}" type="presParOf" srcId="{8704D24D-3715-42B1-A71A-2C05A4607AA1}" destId="{077F014E-F0B2-4612-A526-1516373FE335}" srcOrd="2" destOrd="0" presId="urn:microsoft.com/office/officeart/2005/8/layout/hProcess7#1"/>
  </dgm:cxnLst>
  <dgm:bg>
    <a:solidFill>
      <a:schemeClr val="accent6">
        <a:lumMod val="40000"/>
        <a:lumOff val="60000"/>
      </a:schemeClr>
    </a:solidFill>
  </dgm:bg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600400" cy="36004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85089" y="0"/>
          <a:ext cx="6192688" cy="360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mateřská škola Meclov, příspěvková organizace</a:t>
          </a:r>
          <a:endParaRPr lang="cs-CZ" sz="2000" kern="1200" dirty="0"/>
        </a:p>
      </dsp:txBody>
      <dsp:txXfrm>
        <a:off x="1785089" y="0"/>
        <a:ext cx="6192688" cy="576063"/>
      </dsp:txXfrm>
    </dsp:sp>
    <dsp:sp modelId="{A52A0455-90FF-4808-ABD0-F02540D31D5A}">
      <dsp:nvSpPr>
        <dsp:cNvPr id="0" name=""/>
        <dsp:cNvSpPr/>
      </dsp:nvSpPr>
      <dsp:spPr>
        <a:xfrm>
          <a:off x="378041" y="576063"/>
          <a:ext cx="2844316" cy="28443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800200" y="576063"/>
          <a:ext cx="6192688" cy="28443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Jiří Burda</a:t>
          </a:r>
          <a:endParaRPr lang="cs-CZ" sz="2000" kern="1200" dirty="0"/>
        </a:p>
      </dsp:txBody>
      <dsp:txXfrm>
        <a:off x="1800200" y="576063"/>
        <a:ext cx="6192688" cy="576064"/>
      </dsp:txXfrm>
    </dsp:sp>
    <dsp:sp modelId="{313FC574-E1CD-4FB4-B054-0B805CE0447D}">
      <dsp:nvSpPr>
        <dsp:cNvPr id="0" name=""/>
        <dsp:cNvSpPr/>
      </dsp:nvSpPr>
      <dsp:spPr>
        <a:xfrm>
          <a:off x="756083" y="1152128"/>
          <a:ext cx="2088232" cy="208823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800200" y="1152128"/>
          <a:ext cx="6192688" cy="20882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VY_32_INOVACE_M2_15_Sčítání </a:t>
          </a:r>
          <a:endParaRPr lang="cs-CZ" sz="2000" kern="1200" dirty="0"/>
        </a:p>
      </dsp:txBody>
      <dsp:txXfrm>
        <a:off x="1800200" y="1152128"/>
        <a:ext cx="6192688" cy="576064"/>
      </dsp:txXfrm>
    </dsp:sp>
    <dsp:sp modelId="{FFC9F71D-1B4F-4AD9-A4A6-86ADEFC8AF5C}">
      <dsp:nvSpPr>
        <dsp:cNvPr id="0" name=""/>
        <dsp:cNvSpPr/>
      </dsp:nvSpPr>
      <dsp:spPr>
        <a:xfrm>
          <a:off x="1134126" y="1728192"/>
          <a:ext cx="1332147" cy="133214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799271" y="1728192"/>
          <a:ext cx="6192688" cy="13321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Sčítání </a:t>
          </a:r>
          <a:endParaRPr lang="cs-CZ" sz="2000" kern="1200" dirty="0"/>
        </a:p>
      </dsp:txBody>
      <dsp:txXfrm>
        <a:off x="1799271" y="1728192"/>
        <a:ext cx="6192688" cy="576064"/>
      </dsp:txXfrm>
    </dsp:sp>
    <dsp:sp modelId="{EE85B701-7295-41C0-BA7A-34D3756A2AE6}">
      <dsp:nvSpPr>
        <dsp:cNvPr id="0" name=""/>
        <dsp:cNvSpPr/>
      </dsp:nvSpPr>
      <dsp:spPr>
        <a:xfrm>
          <a:off x="1512168" y="2304256"/>
          <a:ext cx="576063" cy="5760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800200" y="2304256"/>
          <a:ext cx="6192688" cy="5760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CZ.1.07/1.4.00/21.1839 </a:t>
          </a:r>
          <a:endParaRPr lang="cs-CZ" sz="2000" kern="1200" dirty="0"/>
        </a:p>
      </dsp:txBody>
      <dsp:txXfrm>
        <a:off x="1800200" y="2304256"/>
        <a:ext cx="6192688" cy="576063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A1F4624-97DE-4CE2-9C51-B60E172817ED}">
      <dsp:nvSpPr>
        <dsp:cNvPr id="0" name=""/>
        <dsp:cNvSpPr/>
      </dsp:nvSpPr>
      <dsp:spPr>
        <a:xfrm>
          <a:off x="23670" y="15788"/>
          <a:ext cx="1985367" cy="2382440"/>
        </a:xfrm>
        <a:prstGeom prst="roundRect">
          <a:avLst>
            <a:gd name="adj" fmla="val 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5438" rIns="97790" bIns="0" numCol="1" spcCol="1270" anchor="t" anchorCtr="0">
          <a:noAutofit/>
        </a:bodyPr>
        <a:lstStyle/>
        <a:p>
          <a:pPr lvl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 dirty="0"/>
        </a:p>
      </dsp:txBody>
      <dsp:txXfrm rot="16200000">
        <a:off x="-754593" y="794052"/>
        <a:ext cx="1953601" cy="397073"/>
      </dsp:txXfrm>
    </dsp:sp>
    <dsp:sp modelId="{5F9C6C83-0A73-49EB-B3AB-117DAF7A0E2D}">
      <dsp:nvSpPr>
        <dsp:cNvPr id="0" name=""/>
        <dsp:cNvSpPr/>
      </dsp:nvSpPr>
      <dsp:spPr>
        <a:xfrm>
          <a:off x="420743" y="15788"/>
          <a:ext cx="1479098" cy="2382440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6012" rIns="0" bIns="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>
              <a:solidFill>
                <a:schemeClr val="tx1"/>
              </a:solidFill>
            </a:rPr>
            <a:t>Slovní úlohy</a:t>
          </a:r>
          <a:endParaRPr lang="cs-CZ" sz="2800" b="1" kern="1200" dirty="0">
            <a:solidFill>
              <a:schemeClr val="tx1"/>
            </a:solidFill>
          </a:endParaRPr>
        </a:p>
      </dsp:txBody>
      <dsp:txXfrm>
        <a:off x="420743" y="15788"/>
        <a:ext cx="1479098" cy="2382440"/>
      </dsp:txXfrm>
    </dsp:sp>
    <dsp:sp modelId="{719862CE-1C19-489D-953D-5DFB9F6AD328}">
      <dsp:nvSpPr>
        <dsp:cNvPr id="0" name=""/>
        <dsp:cNvSpPr/>
      </dsp:nvSpPr>
      <dsp:spPr>
        <a:xfrm>
          <a:off x="2111899" y="807854"/>
          <a:ext cx="1985367" cy="2382440"/>
        </a:xfrm>
        <a:prstGeom prst="roundRect">
          <a:avLst>
            <a:gd name="adj" fmla="val 5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5438" rIns="97790" bIns="0" numCol="1" spcCol="1270" anchor="t" anchorCtr="0">
          <a:noAutofit/>
        </a:bodyPr>
        <a:lstStyle/>
        <a:p>
          <a:pPr lvl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 dirty="0"/>
        </a:p>
      </dsp:txBody>
      <dsp:txXfrm rot="16200000">
        <a:off x="1333635" y="1586118"/>
        <a:ext cx="1953601" cy="397073"/>
      </dsp:txXfrm>
    </dsp:sp>
    <dsp:sp modelId="{5A965E24-64D0-4BC0-8865-0B21DCD963D0}">
      <dsp:nvSpPr>
        <dsp:cNvPr id="0" name=""/>
        <dsp:cNvSpPr/>
      </dsp:nvSpPr>
      <dsp:spPr>
        <a:xfrm rot="5400000">
          <a:off x="1869756" y="1842090"/>
          <a:ext cx="350036" cy="297805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CBCC20-2A10-42D2-859D-78452FFC30FA}">
      <dsp:nvSpPr>
        <dsp:cNvPr id="0" name=""/>
        <dsp:cNvSpPr/>
      </dsp:nvSpPr>
      <dsp:spPr>
        <a:xfrm>
          <a:off x="2508972" y="807854"/>
          <a:ext cx="1479098" cy="2382440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6012" rIns="0" bIns="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>
              <a:solidFill>
                <a:schemeClr val="tx1"/>
              </a:solidFill>
            </a:rPr>
            <a:t>Doplnění tabulek</a:t>
          </a:r>
          <a:endParaRPr lang="cs-CZ" sz="2800" b="1" kern="1200" dirty="0">
            <a:solidFill>
              <a:schemeClr val="tx1"/>
            </a:solidFill>
          </a:endParaRPr>
        </a:p>
      </dsp:txBody>
      <dsp:txXfrm>
        <a:off x="2508972" y="807854"/>
        <a:ext cx="1479098" cy="2382440"/>
      </dsp:txXfrm>
    </dsp:sp>
    <dsp:sp modelId="{ACADA19B-4775-4A72-8520-4E14998E9A74}">
      <dsp:nvSpPr>
        <dsp:cNvPr id="0" name=""/>
        <dsp:cNvSpPr/>
      </dsp:nvSpPr>
      <dsp:spPr>
        <a:xfrm>
          <a:off x="4110632" y="1671965"/>
          <a:ext cx="1985367" cy="2382440"/>
        </a:xfrm>
        <a:prstGeom prst="roundRect">
          <a:avLst>
            <a:gd name="adj" fmla="val 5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5438" rIns="97790" bIns="0" numCol="1" spcCol="1270" anchor="t" anchorCtr="0">
          <a:noAutofit/>
        </a:bodyPr>
        <a:lstStyle/>
        <a:p>
          <a:pPr lvl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 dirty="0"/>
        </a:p>
      </dsp:txBody>
      <dsp:txXfrm rot="16200000">
        <a:off x="3332368" y="2450229"/>
        <a:ext cx="1953601" cy="397073"/>
      </dsp:txXfrm>
    </dsp:sp>
    <dsp:sp modelId="{059F6141-13D4-47BF-839C-19BBA89A340C}">
      <dsp:nvSpPr>
        <dsp:cNvPr id="0" name=""/>
        <dsp:cNvSpPr/>
      </dsp:nvSpPr>
      <dsp:spPr>
        <a:xfrm rot="5400000">
          <a:off x="3945079" y="2733758"/>
          <a:ext cx="350036" cy="297805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7F014E-F0B2-4612-A526-1516373FE335}">
      <dsp:nvSpPr>
        <dsp:cNvPr id="0" name=""/>
        <dsp:cNvSpPr/>
      </dsp:nvSpPr>
      <dsp:spPr>
        <a:xfrm>
          <a:off x="4507706" y="1671965"/>
          <a:ext cx="1479098" cy="2382440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6012" rIns="0" bIns="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>
              <a:solidFill>
                <a:schemeClr val="tx1"/>
              </a:solidFill>
            </a:rPr>
            <a:t>Cesta podle programu</a:t>
          </a:r>
          <a:endParaRPr lang="cs-CZ" sz="2800" b="1" kern="1200" dirty="0">
            <a:solidFill>
              <a:schemeClr val="tx1"/>
            </a:solidFill>
          </a:endParaRPr>
        </a:p>
      </dsp:txBody>
      <dsp:txXfrm>
        <a:off x="4507706" y="1671965"/>
        <a:ext cx="1479098" cy="23824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7#1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B82006-FDAE-4263-9432-1188F2D66F6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7958C5-670F-43D2-ADAD-F4F840C3EBE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856844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BA6B13-D63C-46DC-BCD5-338F8BFA2CAD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06925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10E32-61CF-48CC-A178-E5B95AB7675B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996FF-B25C-4BE7-84E2-43EF1D3E7A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83729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10E32-61CF-48CC-A178-E5B95AB7675B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996FF-B25C-4BE7-84E2-43EF1D3E7A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37459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10E32-61CF-48CC-A178-E5B95AB7675B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996FF-B25C-4BE7-84E2-43EF1D3E7A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04581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10E32-61CF-48CC-A178-E5B95AB7675B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996FF-B25C-4BE7-84E2-43EF1D3E7A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63212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10E32-61CF-48CC-A178-E5B95AB7675B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996FF-B25C-4BE7-84E2-43EF1D3E7A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2909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10E32-61CF-48CC-A178-E5B95AB7675B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996FF-B25C-4BE7-84E2-43EF1D3E7A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55511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10E32-61CF-48CC-A178-E5B95AB7675B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996FF-B25C-4BE7-84E2-43EF1D3E7A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18553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10E32-61CF-48CC-A178-E5B95AB7675B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996FF-B25C-4BE7-84E2-43EF1D3E7A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16986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10E32-61CF-48CC-A178-E5B95AB7675B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996FF-B25C-4BE7-84E2-43EF1D3E7A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71157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10E32-61CF-48CC-A178-E5B95AB7675B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996FF-B25C-4BE7-84E2-43EF1D3E7A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79374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10E32-61CF-48CC-A178-E5B95AB7675B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996FF-B25C-4BE7-84E2-43EF1D3E7A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92782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C10E32-61CF-48CC-A178-E5B95AB7675B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3996FF-B25C-4BE7-84E2-43EF1D3E7A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16784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066200609"/>
              </p:ext>
            </p:extLst>
          </p:nvPr>
        </p:nvGraphicFramePr>
        <p:xfrm>
          <a:off x="611560" y="908720"/>
          <a:ext cx="7992888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89132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Pro 2.třídu ZŠ</a:t>
            </a:r>
          </a:p>
          <a:p>
            <a:pPr marL="0" indent="0">
              <a:buNone/>
            </a:pP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Prezentace na interaktivní tabuli/pracovní list…</a:t>
            </a:r>
          </a:p>
          <a:p>
            <a:pPr marL="0" indent="0">
              <a:buNone/>
            </a:pP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Pomůcky: učebnice, stíratelné fixy, pastelky, sešit,  počitadlo</a:t>
            </a:r>
          </a:p>
          <a:p>
            <a:pPr marL="0" indent="0">
              <a:buNone/>
            </a:pP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Inovace – Žáci se aktivně zapojují do výuky</a:t>
            </a:r>
          </a:p>
          <a:p>
            <a:pPr marL="0" indent="0">
              <a:buNone/>
            </a:pP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Metodické pokyny: Žáci znázorňují příklady, sčítají , doplňují tabulky, počítají s počitadlem</a:t>
            </a:r>
          </a:p>
          <a:p>
            <a:pPr marL="0" indent="0">
              <a:buNone/>
            </a:pPr>
            <a:r>
              <a:rPr lang="cs-CZ" sz="4000" dirty="0">
                <a:solidFill>
                  <a:schemeClr val="accent3">
                    <a:lumMod val="50000"/>
                  </a:schemeClr>
                </a:solidFill>
              </a:rPr>
              <a:t>ř</a:t>
            </a: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eší slovní úlohy.</a:t>
            </a:r>
            <a:endParaRPr lang="cs-CZ" sz="40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3754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xmlns="" val="3784694435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83582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13691201"/>
              </p:ext>
            </p:extLst>
          </p:nvPr>
        </p:nvGraphicFramePr>
        <p:xfrm>
          <a:off x="323528" y="1021825"/>
          <a:ext cx="1391816" cy="3703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1696"/>
                <a:gridCol w="360040"/>
                <a:gridCol w="360040"/>
                <a:gridCol w="36004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3484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21286069"/>
              </p:ext>
            </p:extLst>
          </p:nvPr>
        </p:nvGraphicFramePr>
        <p:xfrm>
          <a:off x="1763688" y="2852936"/>
          <a:ext cx="311696" cy="18722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1696"/>
              </a:tblGrid>
              <a:tr h="37444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444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444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444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444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9405489"/>
              </p:ext>
            </p:extLst>
          </p:nvPr>
        </p:nvGraphicFramePr>
        <p:xfrm>
          <a:off x="2987824" y="980728"/>
          <a:ext cx="2016224" cy="370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1696"/>
                <a:gridCol w="360040"/>
                <a:gridCol w="360040"/>
                <a:gridCol w="360040"/>
                <a:gridCol w="360040"/>
                <a:gridCol w="264368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39929848"/>
              </p:ext>
            </p:extLst>
          </p:nvPr>
        </p:nvGraphicFramePr>
        <p:xfrm>
          <a:off x="5076056" y="1700808"/>
          <a:ext cx="311696" cy="30243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1696"/>
              </a:tblGrid>
              <a:tr h="37804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37804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37804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37804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37804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37804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37804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37804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88426770"/>
              </p:ext>
            </p:extLst>
          </p:nvPr>
        </p:nvGraphicFramePr>
        <p:xfrm>
          <a:off x="6588224" y="980728"/>
          <a:ext cx="1031776" cy="370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1696"/>
                <a:gridCol w="360040"/>
                <a:gridCol w="36004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18311488"/>
              </p:ext>
            </p:extLst>
          </p:nvPr>
        </p:nvGraphicFramePr>
        <p:xfrm>
          <a:off x="7668344" y="3933056"/>
          <a:ext cx="311696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1696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cxnSp>
        <p:nvCxnSpPr>
          <p:cNvPr id="10" name="Přímá spojnice 9"/>
          <p:cNvCxnSpPr/>
          <p:nvPr/>
        </p:nvCxnSpPr>
        <p:spPr>
          <a:xfrm>
            <a:off x="251520" y="5589240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3131840" y="5589240"/>
            <a:ext cx="22322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6444208" y="5589240"/>
            <a:ext cx="23042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251520" y="6309320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3131840" y="6309320"/>
            <a:ext cx="22322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6444208" y="6309320"/>
            <a:ext cx="23042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1678193" y="296730"/>
            <a:ext cx="1467518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Zapiš příklady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15247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5" y="407654"/>
            <a:ext cx="6768752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Karel dostává od dědečka každý měsíc desetikorunu.</a:t>
            </a:r>
          </a:p>
          <a:p>
            <a:r>
              <a:rPr lang="cs-CZ" sz="2400" dirty="0" smtClean="0"/>
              <a:t>Kolik Kč dostal za 3 měsíce?</a:t>
            </a:r>
          </a:p>
          <a:p>
            <a:r>
              <a:rPr lang="cs-CZ" sz="2400" dirty="0" smtClean="0"/>
              <a:t>Kolik dostane za rok?    Rok má  12   měsíců.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5" y="2060848"/>
            <a:ext cx="6127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Za 3 měsíce: _________________________________________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96008" y="2852936"/>
            <a:ext cx="6727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_________________________________________________________</a:t>
            </a:r>
            <a:endParaRPr lang="cs-CZ" dirty="0"/>
          </a:p>
        </p:txBody>
      </p:sp>
      <p:grpSp>
        <p:nvGrpSpPr>
          <p:cNvPr id="11" name="Skupina 10"/>
          <p:cNvGrpSpPr/>
          <p:nvPr/>
        </p:nvGrpSpPr>
        <p:grpSpPr>
          <a:xfrm>
            <a:off x="1196008" y="3403848"/>
            <a:ext cx="648072" cy="626368"/>
            <a:chOff x="1691680" y="4437112"/>
            <a:chExt cx="648072" cy="626368"/>
          </a:xfrm>
        </p:grpSpPr>
        <p:sp>
          <p:nvSpPr>
            <p:cNvPr id="12" name="Ovál 11"/>
            <p:cNvSpPr/>
            <p:nvPr/>
          </p:nvSpPr>
          <p:spPr>
            <a:xfrm>
              <a:off x="1691680" y="4437112"/>
              <a:ext cx="648072" cy="626368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1806364" y="4565630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881796" y="3400171"/>
            <a:ext cx="648072" cy="626368"/>
            <a:chOff x="1691680" y="4437112"/>
            <a:chExt cx="648072" cy="626368"/>
          </a:xfrm>
        </p:grpSpPr>
        <p:sp>
          <p:nvSpPr>
            <p:cNvPr id="15" name="Ovál 14"/>
            <p:cNvSpPr/>
            <p:nvPr/>
          </p:nvSpPr>
          <p:spPr>
            <a:xfrm>
              <a:off x="1691680" y="4437112"/>
              <a:ext cx="648072" cy="626368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1806364" y="4565630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6594992" y="2539752"/>
            <a:ext cx="648072" cy="626368"/>
            <a:chOff x="1691680" y="4437112"/>
            <a:chExt cx="648072" cy="626368"/>
          </a:xfrm>
        </p:grpSpPr>
        <p:sp>
          <p:nvSpPr>
            <p:cNvPr id="18" name="Ovál 17"/>
            <p:cNvSpPr/>
            <p:nvPr/>
          </p:nvSpPr>
          <p:spPr>
            <a:xfrm>
              <a:off x="1691680" y="4437112"/>
              <a:ext cx="648072" cy="626368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1806364" y="4565630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7243064" y="2539752"/>
            <a:ext cx="648072" cy="626368"/>
            <a:chOff x="1691680" y="4437112"/>
            <a:chExt cx="648072" cy="626368"/>
          </a:xfrm>
        </p:grpSpPr>
        <p:sp>
          <p:nvSpPr>
            <p:cNvPr id="21" name="Ovál 20"/>
            <p:cNvSpPr/>
            <p:nvPr/>
          </p:nvSpPr>
          <p:spPr>
            <a:xfrm>
              <a:off x="1691680" y="4437112"/>
              <a:ext cx="648072" cy="626368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1806364" y="4565630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23" name="Skupina 22"/>
          <p:cNvGrpSpPr/>
          <p:nvPr/>
        </p:nvGrpSpPr>
        <p:grpSpPr>
          <a:xfrm>
            <a:off x="5292080" y="2539752"/>
            <a:ext cx="648072" cy="626368"/>
            <a:chOff x="1691680" y="4437112"/>
            <a:chExt cx="648072" cy="626368"/>
          </a:xfrm>
        </p:grpSpPr>
        <p:sp>
          <p:nvSpPr>
            <p:cNvPr id="24" name="Ovál 23"/>
            <p:cNvSpPr/>
            <p:nvPr/>
          </p:nvSpPr>
          <p:spPr>
            <a:xfrm>
              <a:off x="1691680" y="4437112"/>
              <a:ext cx="648072" cy="626368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TextovéPole 24"/>
            <p:cNvSpPr txBox="1"/>
            <p:nvPr/>
          </p:nvSpPr>
          <p:spPr>
            <a:xfrm>
              <a:off x="1806364" y="4565630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5940152" y="2539752"/>
            <a:ext cx="648072" cy="626368"/>
            <a:chOff x="1691680" y="4437112"/>
            <a:chExt cx="648072" cy="626368"/>
          </a:xfrm>
        </p:grpSpPr>
        <p:sp>
          <p:nvSpPr>
            <p:cNvPr id="27" name="Ovál 26"/>
            <p:cNvSpPr/>
            <p:nvPr/>
          </p:nvSpPr>
          <p:spPr>
            <a:xfrm>
              <a:off x="1691680" y="4437112"/>
              <a:ext cx="648072" cy="626368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TextovéPole 27"/>
            <p:cNvSpPr txBox="1"/>
            <p:nvPr/>
          </p:nvSpPr>
          <p:spPr>
            <a:xfrm>
              <a:off x="1806364" y="4565630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3917678" y="2539752"/>
            <a:ext cx="648072" cy="626368"/>
            <a:chOff x="1691680" y="4437112"/>
            <a:chExt cx="648072" cy="626368"/>
          </a:xfrm>
        </p:grpSpPr>
        <p:sp>
          <p:nvSpPr>
            <p:cNvPr id="30" name="Ovál 29"/>
            <p:cNvSpPr/>
            <p:nvPr/>
          </p:nvSpPr>
          <p:spPr>
            <a:xfrm>
              <a:off x="1691680" y="4437112"/>
              <a:ext cx="648072" cy="626368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" name="TextovéPole 30"/>
            <p:cNvSpPr txBox="1"/>
            <p:nvPr/>
          </p:nvSpPr>
          <p:spPr>
            <a:xfrm>
              <a:off x="1806364" y="4565630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32" name="Skupina 31"/>
          <p:cNvGrpSpPr/>
          <p:nvPr/>
        </p:nvGrpSpPr>
        <p:grpSpPr>
          <a:xfrm>
            <a:off x="4565750" y="2539752"/>
            <a:ext cx="648072" cy="626368"/>
            <a:chOff x="1691680" y="4437112"/>
            <a:chExt cx="648072" cy="626368"/>
          </a:xfrm>
        </p:grpSpPr>
        <p:sp>
          <p:nvSpPr>
            <p:cNvPr id="33" name="Ovál 32"/>
            <p:cNvSpPr/>
            <p:nvPr/>
          </p:nvSpPr>
          <p:spPr>
            <a:xfrm>
              <a:off x="1691680" y="4437112"/>
              <a:ext cx="648072" cy="626368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TextovéPole 33"/>
            <p:cNvSpPr txBox="1"/>
            <p:nvPr/>
          </p:nvSpPr>
          <p:spPr>
            <a:xfrm>
              <a:off x="1806364" y="4565630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35" name="Skupina 34"/>
          <p:cNvGrpSpPr/>
          <p:nvPr/>
        </p:nvGrpSpPr>
        <p:grpSpPr>
          <a:xfrm>
            <a:off x="3248154" y="2539752"/>
            <a:ext cx="648072" cy="626368"/>
            <a:chOff x="1691680" y="4437112"/>
            <a:chExt cx="648072" cy="626368"/>
          </a:xfrm>
        </p:grpSpPr>
        <p:sp>
          <p:nvSpPr>
            <p:cNvPr id="36" name="Ovál 35"/>
            <p:cNvSpPr/>
            <p:nvPr/>
          </p:nvSpPr>
          <p:spPr>
            <a:xfrm>
              <a:off x="1691680" y="4437112"/>
              <a:ext cx="648072" cy="626368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1806364" y="4565630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38" name="Skupina 37"/>
          <p:cNvGrpSpPr/>
          <p:nvPr/>
        </p:nvGrpSpPr>
        <p:grpSpPr>
          <a:xfrm>
            <a:off x="2586844" y="2539752"/>
            <a:ext cx="648072" cy="626368"/>
            <a:chOff x="1691680" y="4437112"/>
            <a:chExt cx="648072" cy="626368"/>
          </a:xfrm>
        </p:grpSpPr>
        <p:sp>
          <p:nvSpPr>
            <p:cNvPr id="39" name="Ovál 38"/>
            <p:cNvSpPr/>
            <p:nvPr/>
          </p:nvSpPr>
          <p:spPr>
            <a:xfrm>
              <a:off x="1691680" y="4437112"/>
              <a:ext cx="648072" cy="626368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TextovéPole 39"/>
            <p:cNvSpPr txBox="1"/>
            <p:nvPr/>
          </p:nvSpPr>
          <p:spPr>
            <a:xfrm>
              <a:off x="1806364" y="4565630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41" name="Skupina 40"/>
          <p:cNvGrpSpPr/>
          <p:nvPr/>
        </p:nvGrpSpPr>
        <p:grpSpPr>
          <a:xfrm>
            <a:off x="1881796" y="2539752"/>
            <a:ext cx="648072" cy="626368"/>
            <a:chOff x="1691680" y="4437112"/>
            <a:chExt cx="648072" cy="626368"/>
          </a:xfrm>
        </p:grpSpPr>
        <p:sp>
          <p:nvSpPr>
            <p:cNvPr id="42" name="Ovál 41"/>
            <p:cNvSpPr/>
            <p:nvPr/>
          </p:nvSpPr>
          <p:spPr>
            <a:xfrm>
              <a:off x="1691680" y="4437112"/>
              <a:ext cx="648072" cy="626368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TextovéPole 42"/>
            <p:cNvSpPr txBox="1"/>
            <p:nvPr/>
          </p:nvSpPr>
          <p:spPr>
            <a:xfrm>
              <a:off x="1806364" y="4565630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44" name="Skupina 43"/>
          <p:cNvGrpSpPr/>
          <p:nvPr/>
        </p:nvGrpSpPr>
        <p:grpSpPr>
          <a:xfrm>
            <a:off x="1202212" y="2539752"/>
            <a:ext cx="648072" cy="626368"/>
            <a:chOff x="1691680" y="4437112"/>
            <a:chExt cx="648072" cy="626368"/>
          </a:xfrm>
        </p:grpSpPr>
        <p:sp>
          <p:nvSpPr>
            <p:cNvPr id="45" name="Ovál 44"/>
            <p:cNvSpPr/>
            <p:nvPr/>
          </p:nvSpPr>
          <p:spPr>
            <a:xfrm>
              <a:off x="1691680" y="4437112"/>
              <a:ext cx="648072" cy="626368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6" name="TextovéPole 45"/>
            <p:cNvSpPr txBox="1"/>
            <p:nvPr/>
          </p:nvSpPr>
          <p:spPr>
            <a:xfrm>
              <a:off x="1806364" y="4565630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47" name="Skupina 46"/>
          <p:cNvGrpSpPr/>
          <p:nvPr/>
        </p:nvGrpSpPr>
        <p:grpSpPr>
          <a:xfrm>
            <a:off x="2643796" y="1736593"/>
            <a:ext cx="648072" cy="626368"/>
            <a:chOff x="1691680" y="4437112"/>
            <a:chExt cx="648072" cy="626368"/>
          </a:xfrm>
        </p:grpSpPr>
        <p:sp>
          <p:nvSpPr>
            <p:cNvPr id="48" name="Ovál 47"/>
            <p:cNvSpPr/>
            <p:nvPr/>
          </p:nvSpPr>
          <p:spPr>
            <a:xfrm>
              <a:off x="1691680" y="4437112"/>
              <a:ext cx="648072" cy="626368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9" name="TextovéPole 48"/>
            <p:cNvSpPr txBox="1"/>
            <p:nvPr/>
          </p:nvSpPr>
          <p:spPr>
            <a:xfrm>
              <a:off x="1806364" y="4565630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3368080" y="1743987"/>
            <a:ext cx="648072" cy="626368"/>
            <a:chOff x="1691680" y="4437112"/>
            <a:chExt cx="648072" cy="626368"/>
          </a:xfrm>
        </p:grpSpPr>
        <p:sp>
          <p:nvSpPr>
            <p:cNvPr id="51" name="Ovál 50"/>
            <p:cNvSpPr/>
            <p:nvPr/>
          </p:nvSpPr>
          <p:spPr>
            <a:xfrm>
              <a:off x="1691680" y="4437112"/>
              <a:ext cx="648072" cy="626368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2" name="TextovéPole 51"/>
            <p:cNvSpPr txBox="1"/>
            <p:nvPr/>
          </p:nvSpPr>
          <p:spPr>
            <a:xfrm>
              <a:off x="1806364" y="4565630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53" name="Skupina 52"/>
          <p:cNvGrpSpPr/>
          <p:nvPr/>
        </p:nvGrpSpPr>
        <p:grpSpPr>
          <a:xfrm>
            <a:off x="1949463" y="1747664"/>
            <a:ext cx="648072" cy="626368"/>
            <a:chOff x="1691680" y="4437112"/>
            <a:chExt cx="648072" cy="626368"/>
          </a:xfrm>
        </p:grpSpPr>
        <p:sp>
          <p:nvSpPr>
            <p:cNvPr id="54" name="Ovál 53"/>
            <p:cNvSpPr/>
            <p:nvPr/>
          </p:nvSpPr>
          <p:spPr>
            <a:xfrm>
              <a:off x="1691680" y="4437112"/>
              <a:ext cx="648072" cy="626368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1806364" y="4565630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sp>
        <p:nvSpPr>
          <p:cNvPr id="56" name="TextovéPole 55"/>
          <p:cNvSpPr txBox="1"/>
          <p:nvPr/>
        </p:nvSpPr>
        <p:spPr>
          <a:xfrm>
            <a:off x="4206268" y="1846436"/>
            <a:ext cx="10170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= </a:t>
            </a:r>
            <a:r>
              <a:rPr lang="cs-CZ" sz="2400" dirty="0" smtClean="0"/>
              <a:t>30 Kč</a:t>
            </a:r>
            <a:endParaRPr lang="cs-CZ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1316896" y="3717032"/>
            <a:ext cx="6417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______________________________________________________</a:t>
            </a:r>
            <a:endParaRPr lang="cs-CZ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439134" y="3037602"/>
            <a:ext cx="7568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Za rok</a:t>
            </a:r>
            <a:endParaRPr lang="cs-CZ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2738152" y="3568551"/>
            <a:ext cx="12270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= 120 Kč</a:t>
            </a:r>
            <a:endParaRPr lang="cs-CZ" sz="2400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1929316" y="1617753"/>
            <a:ext cx="2103046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endParaRPr lang="cs-CZ" sz="4400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4176373" y="1604591"/>
            <a:ext cx="993560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endParaRPr lang="cs-CZ" sz="4400" dirty="0"/>
          </a:p>
        </p:txBody>
      </p:sp>
      <p:grpSp>
        <p:nvGrpSpPr>
          <p:cNvPr id="64" name="Skupina 63"/>
          <p:cNvGrpSpPr/>
          <p:nvPr/>
        </p:nvGrpSpPr>
        <p:grpSpPr>
          <a:xfrm>
            <a:off x="1170900" y="2419252"/>
            <a:ext cx="6789700" cy="1652084"/>
            <a:chOff x="1310692" y="4509120"/>
            <a:chExt cx="6789700" cy="1652084"/>
          </a:xfrm>
          <a:solidFill>
            <a:srgbClr val="FF0000"/>
          </a:solidFill>
        </p:grpSpPr>
        <p:sp>
          <p:nvSpPr>
            <p:cNvPr id="62" name="TextovéPole 61"/>
            <p:cNvSpPr txBox="1"/>
            <p:nvPr/>
          </p:nvSpPr>
          <p:spPr>
            <a:xfrm>
              <a:off x="1310692" y="4509120"/>
              <a:ext cx="6789700" cy="76944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endParaRPr lang="cs-CZ" sz="4400" dirty="0"/>
            </a:p>
          </p:txBody>
        </p:sp>
        <p:sp>
          <p:nvSpPr>
            <p:cNvPr id="63" name="TextovéPole 62"/>
            <p:cNvSpPr txBox="1"/>
            <p:nvPr/>
          </p:nvSpPr>
          <p:spPr>
            <a:xfrm>
              <a:off x="1316896" y="5391763"/>
              <a:ext cx="1384632" cy="76944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endParaRPr lang="cs-CZ" sz="4400" dirty="0"/>
            </a:p>
          </p:txBody>
        </p:sp>
      </p:grpSp>
      <p:sp>
        <p:nvSpPr>
          <p:cNvPr id="65" name="TextovéPole 64"/>
          <p:cNvSpPr txBox="1"/>
          <p:nvPr/>
        </p:nvSpPr>
        <p:spPr>
          <a:xfrm>
            <a:off x="2724372" y="3301895"/>
            <a:ext cx="1276932" cy="76944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endParaRPr lang="cs-CZ" sz="4400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4451066" y="1100486"/>
            <a:ext cx="392965" cy="4616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endParaRPr lang="cs-CZ" sz="2400" dirty="0"/>
          </a:p>
        </p:txBody>
      </p:sp>
      <p:grpSp>
        <p:nvGrpSpPr>
          <p:cNvPr id="85" name="Skupina 84"/>
          <p:cNvGrpSpPr/>
          <p:nvPr/>
        </p:nvGrpSpPr>
        <p:grpSpPr>
          <a:xfrm>
            <a:off x="467545" y="4515015"/>
            <a:ext cx="8064895" cy="1788099"/>
            <a:chOff x="467545" y="4515015"/>
            <a:chExt cx="8064895" cy="1788099"/>
          </a:xfrm>
        </p:grpSpPr>
        <p:sp>
          <p:nvSpPr>
            <p:cNvPr id="67" name="TextovéPole 66"/>
            <p:cNvSpPr txBox="1"/>
            <p:nvPr/>
          </p:nvSpPr>
          <p:spPr>
            <a:xfrm>
              <a:off x="817571" y="5012865"/>
              <a:ext cx="761618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457200" indent="-457200">
                <a:buAutoNum type="arabicPlain" startAt="40"/>
              </a:pPr>
              <a:r>
                <a:rPr lang="cs-CZ" sz="2400" dirty="0" smtClean="0"/>
                <a:t>   70      30      80      60      50      10      90      70      30      20</a:t>
              </a:r>
            </a:p>
            <a:p>
              <a:r>
                <a:rPr lang="cs-CZ" sz="2400" dirty="0"/>
                <a:t> </a:t>
              </a:r>
              <a:r>
                <a:rPr lang="cs-CZ" sz="2400" dirty="0" smtClean="0"/>
                <a:t> 3        8        4        9        2        7         5        6        1         8        2</a:t>
              </a:r>
              <a:endParaRPr lang="cs-CZ" sz="2400" dirty="0"/>
            </a:p>
          </p:txBody>
        </p:sp>
        <p:cxnSp>
          <p:nvCxnSpPr>
            <p:cNvPr id="69" name="Přímá spojnice 68"/>
            <p:cNvCxnSpPr/>
            <p:nvPr/>
          </p:nvCxnSpPr>
          <p:spPr>
            <a:xfrm>
              <a:off x="817571" y="5805264"/>
              <a:ext cx="38464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Přímá spojnice 69"/>
            <p:cNvCxnSpPr/>
            <p:nvPr/>
          </p:nvCxnSpPr>
          <p:spPr>
            <a:xfrm>
              <a:off x="2978197" y="5789147"/>
              <a:ext cx="38464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Přímá spojnice 70"/>
            <p:cNvCxnSpPr/>
            <p:nvPr/>
          </p:nvCxnSpPr>
          <p:spPr>
            <a:xfrm>
              <a:off x="3659600" y="5803212"/>
              <a:ext cx="38464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Přímá spojnice 71"/>
            <p:cNvCxnSpPr/>
            <p:nvPr/>
          </p:nvCxnSpPr>
          <p:spPr>
            <a:xfrm>
              <a:off x="4330132" y="5789831"/>
              <a:ext cx="38464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Přímá spojnice 72"/>
            <p:cNvCxnSpPr/>
            <p:nvPr/>
          </p:nvCxnSpPr>
          <p:spPr>
            <a:xfrm>
              <a:off x="5111677" y="5789831"/>
              <a:ext cx="38464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Přímá spojnice 73"/>
            <p:cNvCxnSpPr/>
            <p:nvPr/>
          </p:nvCxnSpPr>
          <p:spPr>
            <a:xfrm>
              <a:off x="5864601" y="5803212"/>
              <a:ext cx="38464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Přímá spojnice 74"/>
            <p:cNvCxnSpPr/>
            <p:nvPr/>
          </p:nvCxnSpPr>
          <p:spPr>
            <a:xfrm>
              <a:off x="6594992" y="5803212"/>
              <a:ext cx="38464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Přímá spojnice 75"/>
            <p:cNvCxnSpPr/>
            <p:nvPr/>
          </p:nvCxnSpPr>
          <p:spPr>
            <a:xfrm>
              <a:off x="7272127" y="5804580"/>
              <a:ext cx="38464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Přímá spojnice 76"/>
            <p:cNvCxnSpPr/>
            <p:nvPr/>
          </p:nvCxnSpPr>
          <p:spPr>
            <a:xfrm>
              <a:off x="8049118" y="5805264"/>
              <a:ext cx="38464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Přímá spojnice 77"/>
            <p:cNvCxnSpPr/>
            <p:nvPr/>
          </p:nvCxnSpPr>
          <p:spPr>
            <a:xfrm>
              <a:off x="1533712" y="5789831"/>
              <a:ext cx="38464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Přímá spojnice 78"/>
            <p:cNvCxnSpPr/>
            <p:nvPr/>
          </p:nvCxnSpPr>
          <p:spPr>
            <a:xfrm>
              <a:off x="2273499" y="5789147"/>
              <a:ext cx="38464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Přímá spojnice 80"/>
            <p:cNvCxnSpPr/>
            <p:nvPr/>
          </p:nvCxnSpPr>
          <p:spPr>
            <a:xfrm>
              <a:off x="817571" y="6303114"/>
              <a:ext cx="771486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ovéPole 81"/>
            <p:cNvSpPr txBox="1"/>
            <p:nvPr/>
          </p:nvSpPr>
          <p:spPr>
            <a:xfrm>
              <a:off x="467545" y="4515015"/>
              <a:ext cx="1055032" cy="369332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cs-CZ" dirty="0" smtClean="0"/>
                <a:t>Vypočítej</a:t>
              </a:r>
              <a:endParaRPr lang="cs-CZ" dirty="0"/>
            </a:p>
          </p:txBody>
        </p:sp>
      </p:grpSp>
      <p:sp>
        <p:nvSpPr>
          <p:cNvPr id="83" name="TextovéPole 82"/>
          <p:cNvSpPr txBox="1"/>
          <p:nvPr/>
        </p:nvSpPr>
        <p:spPr>
          <a:xfrm>
            <a:off x="9367204" y="1931483"/>
            <a:ext cx="2512419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Za 3 měsíce dostal 30 Kč.</a:t>
            </a:r>
            <a:endParaRPr lang="cs-CZ" dirty="0"/>
          </a:p>
        </p:txBody>
      </p:sp>
      <p:sp>
        <p:nvSpPr>
          <p:cNvPr id="84" name="TextovéPole 83"/>
          <p:cNvSpPr txBox="1"/>
          <p:nvPr/>
        </p:nvSpPr>
        <p:spPr>
          <a:xfrm>
            <a:off x="9461872" y="3528689"/>
            <a:ext cx="2276264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Za 1 rok dostal 120 Kč.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34751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8.51852E-6 C -0.06876 -0.00879 -0.1389 -0.0037 -0.20817 -0.00648 C -0.22275 -0.00786 -0.23577 -0.00972 -0.25001 -0.01273 C -0.2566 -0.01411 -0.26285 -0.01898 -0.26945 -0.01921 C -0.29463 -0.0199 -0.31997 -0.02083 -0.34515 -0.02152 C -0.35331 -0.02083 -0.36147 -0.02083 -0.36945 -0.01921 C -0.37449 -0.01828 -0.37883 -0.01319 -0.38386 -0.01273 C -0.39358 -0.01203 -0.40331 -0.01134 -0.41303 -0.01064 C -0.42049 -0.0074 -0.42813 -0.00763 -0.4356 -0.00416 C -0.43924 0.00348 -0.43681 0.00232 -0.44202 0.00232 " pathEditMode="relative" ptsTypes="fffffffffA">
                                      <p:cBhvr>
                                        <p:cTn id="2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5.18519E-6 C -0.0151 -0.00649 -0.00364 -0.00256 -0.03715 0.00231 C -0.0651 0.00624 -0.09288 0.01018 -0.12101 0.01295 C -0.17795 0.01226 -0.23507 0.01226 -0.29201 0.01087 C -0.3033 0.01064 -0.30781 0.003 -0.32413 0.00231 C -0.35104 0.00115 -0.37795 0.00068 -0.40486 -5.18519E-6 C -0.42882 -0.0051 -0.4533 -0.00256 -0.47743 -0.00649 C -0.49618 -0.0058 -0.5151 -0.00626 -0.53385 -0.00418 C -0.54149 -0.00325 -0.54358 0.02383 -0.54358 0.00856 " pathEditMode="relative" ptsTypes="ffffffffA">
                                      <p:cBhvr>
                                        <p:cTn id="45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61" grpId="0" animBg="1"/>
      <p:bldP spid="65" grpId="0" animBg="1"/>
      <p:bldP spid="66" grpId="0" animBg="1"/>
      <p:bldP spid="83" grpId="0" animBg="1"/>
      <p:bldP spid="8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692696"/>
            <a:ext cx="4861459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Ondra nasbíral 56 kaštanů a 3 žaludy. </a:t>
            </a:r>
          </a:p>
          <a:p>
            <a:r>
              <a:rPr lang="cs-CZ" sz="2400" dirty="0" smtClean="0"/>
              <a:t>Kolik plodů nasbíral celkem?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988840"/>
            <a:ext cx="967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Kaštany: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25363" y="2708920"/>
            <a:ext cx="8647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Žaludy:</a:t>
            </a:r>
            <a:endParaRPr lang="cs-CZ" dirty="0"/>
          </a:p>
        </p:txBody>
      </p:sp>
      <p:grpSp>
        <p:nvGrpSpPr>
          <p:cNvPr id="5" name="Skupina 4"/>
          <p:cNvGrpSpPr/>
          <p:nvPr/>
        </p:nvGrpSpPr>
        <p:grpSpPr>
          <a:xfrm>
            <a:off x="2055088" y="1775575"/>
            <a:ext cx="6119226" cy="634619"/>
            <a:chOff x="2004864" y="1731804"/>
            <a:chExt cx="6119226" cy="634619"/>
          </a:xfrm>
        </p:grpSpPr>
        <p:grpSp>
          <p:nvGrpSpPr>
            <p:cNvPr id="8" name="Skupina 7"/>
            <p:cNvGrpSpPr/>
            <p:nvPr/>
          </p:nvGrpSpPr>
          <p:grpSpPr>
            <a:xfrm>
              <a:off x="4932040" y="1740055"/>
              <a:ext cx="576064" cy="626368"/>
              <a:chOff x="2123728" y="4149080"/>
              <a:chExt cx="576064" cy="626368"/>
            </a:xfrm>
          </p:grpSpPr>
          <p:sp>
            <p:nvSpPr>
              <p:cNvPr id="9" name="Obdélník 8"/>
              <p:cNvSpPr/>
              <p:nvPr/>
            </p:nvSpPr>
            <p:spPr>
              <a:xfrm>
                <a:off x="2123728" y="4149080"/>
                <a:ext cx="576064" cy="626368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2212482" y="4277598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</p:grpSp>
        <p:grpSp>
          <p:nvGrpSpPr>
            <p:cNvPr id="11" name="Skupina 10"/>
            <p:cNvGrpSpPr/>
            <p:nvPr/>
          </p:nvGrpSpPr>
          <p:grpSpPr>
            <a:xfrm>
              <a:off x="3491880" y="1731804"/>
              <a:ext cx="576064" cy="626368"/>
              <a:chOff x="2123728" y="4149080"/>
              <a:chExt cx="576064" cy="626368"/>
            </a:xfrm>
          </p:grpSpPr>
          <p:sp>
            <p:nvSpPr>
              <p:cNvPr id="12" name="Obdélník 11"/>
              <p:cNvSpPr/>
              <p:nvPr/>
            </p:nvSpPr>
            <p:spPr>
              <a:xfrm>
                <a:off x="2123728" y="4149080"/>
                <a:ext cx="576064" cy="626368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3" name="TextovéPole 12"/>
              <p:cNvSpPr txBox="1"/>
              <p:nvPr/>
            </p:nvSpPr>
            <p:spPr>
              <a:xfrm>
                <a:off x="2212482" y="4277598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</p:grpSp>
        <p:grpSp>
          <p:nvGrpSpPr>
            <p:cNvPr id="14" name="Skupina 13"/>
            <p:cNvGrpSpPr/>
            <p:nvPr/>
          </p:nvGrpSpPr>
          <p:grpSpPr>
            <a:xfrm>
              <a:off x="4211960" y="1731804"/>
              <a:ext cx="576064" cy="626368"/>
              <a:chOff x="2123728" y="4149080"/>
              <a:chExt cx="576064" cy="626368"/>
            </a:xfrm>
          </p:grpSpPr>
          <p:sp>
            <p:nvSpPr>
              <p:cNvPr id="15" name="Obdélník 14"/>
              <p:cNvSpPr/>
              <p:nvPr/>
            </p:nvSpPr>
            <p:spPr>
              <a:xfrm>
                <a:off x="2123728" y="4149080"/>
                <a:ext cx="576064" cy="626368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6" name="TextovéPole 15"/>
              <p:cNvSpPr txBox="1"/>
              <p:nvPr/>
            </p:nvSpPr>
            <p:spPr>
              <a:xfrm>
                <a:off x="2212482" y="4277598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</p:grpSp>
        <p:grpSp>
          <p:nvGrpSpPr>
            <p:cNvPr id="17" name="Skupina 16"/>
            <p:cNvGrpSpPr/>
            <p:nvPr/>
          </p:nvGrpSpPr>
          <p:grpSpPr>
            <a:xfrm>
              <a:off x="2752272" y="1731804"/>
              <a:ext cx="576064" cy="626368"/>
              <a:chOff x="2123728" y="4149080"/>
              <a:chExt cx="576064" cy="626368"/>
            </a:xfrm>
          </p:grpSpPr>
          <p:sp>
            <p:nvSpPr>
              <p:cNvPr id="18" name="Obdélník 17"/>
              <p:cNvSpPr/>
              <p:nvPr/>
            </p:nvSpPr>
            <p:spPr>
              <a:xfrm>
                <a:off x="2123728" y="4149080"/>
                <a:ext cx="576064" cy="626368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9" name="TextovéPole 18"/>
              <p:cNvSpPr txBox="1"/>
              <p:nvPr/>
            </p:nvSpPr>
            <p:spPr>
              <a:xfrm>
                <a:off x="2212482" y="4277598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</p:grpSp>
        <p:grpSp>
          <p:nvGrpSpPr>
            <p:cNvPr id="20" name="Skupina 19"/>
            <p:cNvGrpSpPr/>
            <p:nvPr/>
          </p:nvGrpSpPr>
          <p:grpSpPr>
            <a:xfrm>
              <a:off x="2004864" y="1731804"/>
              <a:ext cx="576064" cy="626368"/>
              <a:chOff x="2123728" y="4149080"/>
              <a:chExt cx="576064" cy="626368"/>
            </a:xfrm>
          </p:grpSpPr>
          <p:sp>
            <p:nvSpPr>
              <p:cNvPr id="21" name="Obdélník 20"/>
              <p:cNvSpPr/>
              <p:nvPr/>
            </p:nvSpPr>
            <p:spPr>
              <a:xfrm>
                <a:off x="2123728" y="4149080"/>
                <a:ext cx="576064" cy="626368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2" name="TextovéPole 21"/>
              <p:cNvSpPr txBox="1"/>
              <p:nvPr/>
            </p:nvSpPr>
            <p:spPr>
              <a:xfrm>
                <a:off x="2212482" y="4277598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</p:grpSp>
        <p:sp>
          <p:nvSpPr>
            <p:cNvPr id="23" name="Ovál 22"/>
            <p:cNvSpPr/>
            <p:nvPr/>
          </p:nvSpPr>
          <p:spPr>
            <a:xfrm>
              <a:off x="7705386" y="1900972"/>
              <a:ext cx="418704" cy="457200"/>
            </a:xfrm>
            <a:prstGeom prst="ellipse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24" name="Ovál 23"/>
            <p:cNvSpPr/>
            <p:nvPr/>
          </p:nvSpPr>
          <p:spPr>
            <a:xfrm>
              <a:off x="7286682" y="1900972"/>
              <a:ext cx="418704" cy="457200"/>
            </a:xfrm>
            <a:prstGeom prst="ellipse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Ovál 24"/>
            <p:cNvSpPr/>
            <p:nvPr/>
          </p:nvSpPr>
          <p:spPr>
            <a:xfrm>
              <a:off x="6852893" y="1909223"/>
              <a:ext cx="418704" cy="457200"/>
            </a:xfrm>
            <a:prstGeom prst="ellipse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Ovál 25"/>
            <p:cNvSpPr/>
            <p:nvPr/>
          </p:nvSpPr>
          <p:spPr>
            <a:xfrm>
              <a:off x="6408180" y="1909223"/>
              <a:ext cx="418704" cy="457200"/>
            </a:xfrm>
            <a:prstGeom prst="ellipse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Ovál 26"/>
            <p:cNvSpPr/>
            <p:nvPr/>
          </p:nvSpPr>
          <p:spPr>
            <a:xfrm>
              <a:off x="5989476" y="1909223"/>
              <a:ext cx="418704" cy="457200"/>
            </a:xfrm>
            <a:prstGeom prst="ellipse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Ovál 27"/>
            <p:cNvSpPr/>
            <p:nvPr/>
          </p:nvSpPr>
          <p:spPr>
            <a:xfrm>
              <a:off x="5551699" y="1909223"/>
              <a:ext cx="418704" cy="457200"/>
            </a:xfrm>
            <a:prstGeom prst="ellipse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2185652" y="2706678"/>
            <a:ext cx="1256112" cy="457200"/>
            <a:chOff x="2004864" y="2664986"/>
            <a:chExt cx="1256112" cy="457200"/>
          </a:xfrm>
        </p:grpSpPr>
        <p:sp>
          <p:nvSpPr>
            <p:cNvPr id="31" name="Ovál 30"/>
            <p:cNvSpPr/>
            <p:nvPr/>
          </p:nvSpPr>
          <p:spPr>
            <a:xfrm>
              <a:off x="2842272" y="2664986"/>
              <a:ext cx="418704" cy="457200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Ovál 31"/>
            <p:cNvSpPr/>
            <p:nvPr/>
          </p:nvSpPr>
          <p:spPr>
            <a:xfrm>
              <a:off x="2423568" y="2664986"/>
              <a:ext cx="418704" cy="457200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Ovál 32"/>
            <p:cNvSpPr/>
            <p:nvPr/>
          </p:nvSpPr>
          <p:spPr>
            <a:xfrm>
              <a:off x="2004864" y="2664986"/>
              <a:ext cx="418704" cy="457200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7" name="TextovéPole 6"/>
          <p:cNvSpPr txBox="1"/>
          <p:nvPr/>
        </p:nvSpPr>
        <p:spPr>
          <a:xfrm>
            <a:off x="925363" y="3356992"/>
            <a:ext cx="10114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Výpočet: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925363" y="3933056"/>
            <a:ext cx="11127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Odpověď: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2093617" y="3356992"/>
            <a:ext cx="15456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56 + 3 = 59</a:t>
            </a:r>
            <a:endParaRPr lang="cs-CZ" sz="24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2049864" y="3403158"/>
            <a:ext cx="1166112" cy="36933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3215976" y="3414208"/>
            <a:ext cx="451576" cy="36933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2253430" y="3934192"/>
            <a:ext cx="3254674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Ondra nasbíral 59 plodů.</a:t>
            </a:r>
            <a:endParaRPr lang="cs-CZ" sz="2400" dirty="0"/>
          </a:p>
        </p:txBody>
      </p:sp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86205686"/>
              </p:ext>
            </p:extLst>
          </p:nvPr>
        </p:nvGraphicFramePr>
        <p:xfrm>
          <a:off x="2302970" y="4869160"/>
          <a:ext cx="6096000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442848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45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26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72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97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33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aseline="0" dirty="0" smtClean="0"/>
                        <a:t>   61</a:t>
                      </a:r>
                      <a:r>
                        <a:rPr lang="cs-CZ" sz="2400" dirty="0" smtClean="0"/>
                        <a:t> 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84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28 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4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2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6    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1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2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6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3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2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8" name="Tabulka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25239990"/>
              </p:ext>
            </p:extLst>
          </p:nvPr>
        </p:nvGraphicFramePr>
        <p:xfrm>
          <a:off x="2302970" y="5733256"/>
          <a:ext cx="6096000" cy="45720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49  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28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78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98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35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67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87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30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9" name="Tabulka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07220118"/>
              </p:ext>
            </p:extLst>
          </p:nvPr>
        </p:nvGraphicFramePr>
        <p:xfrm>
          <a:off x="821829" y="4863440"/>
          <a:ext cx="1301899" cy="13018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1899"/>
              </a:tblGrid>
              <a:tr h="437768">
                <a:tc>
                  <a:txBody>
                    <a:bodyPr/>
                    <a:lstStyle/>
                    <a:p>
                      <a:r>
                        <a:rPr lang="cs-CZ" dirty="0" smtClean="0"/>
                        <a:t>kaštany</a:t>
                      </a:r>
                      <a:endParaRPr lang="cs-CZ" dirty="0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dirty="0" smtClean="0"/>
                        <a:t>žaludy</a:t>
                      </a:r>
                      <a:endParaRPr lang="cs-CZ" dirty="0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dirty="0" smtClean="0"/>
                        <a:t>plody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41" name="Přímá spojnice 40"/>
          <p:cNvCxnSpPr/>
          <p:nvPr/>
        </p:nvCxnSpPr>
        <p:spPr>
          <a:xfrm>
            <a:off x="0" y="4581128"/>
            <a:ext cx="914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Skola\AppData\Local\Microsoft\Windows\Temporary Internet Files\Content.IE5\KMFKAB1R\MC9001228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68846" y="42168"/>
            <a:ext cx="1914908" cy="1910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kola\AppData\Local\Microsoft\Windows\Temporary Internet Files\Content.IE5\8GJUW017\MC90019322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33224" y="2740395"/>
            <a:ext cx="1831738" cy="171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Veselý obličej 42"/>
          <p:cNvSpPr/>
          <p:nvPr/>
        </p:nvSpPr>
        <p:spPr>
          <a:xfrm>
            <a:off x="7836058" y="5738468"/>
            <a:ext cx="576064" cy="556118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eselý obličej 45"/>
          <p:cNvSpPr/>
          <p:nvPr/>
        </p:nvSpPr>
        <p:spPr>
          <a:xfrm>
            <a:off x="7038744" y="5738468"/>
            <a:ext cx="576064" cy="556118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eselý obličej 46"/>
          <p:cNvSpPr/>
          <p:nvPr/>
        </p:nvSpPr>
        <p:spPr>
          <a:xfrm>
            <a:off x="6277321" y="5719211"/>
            <a:ext cx="576064" cy="556118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eselý obličej 47"/>
          <p:cNvSpPr/>
          <p:nvPr/>
        </p:nvSpPr>
        <p:spPr>
          <a:xfrm>
            <a:off x="5508104" y="5719211"/>
            <a:ext cx="576064" cy="556118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eselý obličej 48"/>
          <p:cNvSpPr/>
          <p:nvPr/>
        </p:nvSpPr>
        <p:spPr>
          <a:xfrm>
            <a:off x="4788024" y="5719211"/>
            <a:ext cx="576064" cy="556118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eselý obličej 49"/>
          <p:cNvSpPr/>
          <p:nvPr/>
        </p:nvSpPr>
        <p:spPr>
          <a:xfrm>
            <a:off x="3995936" y="5719211"/>
            <a:ext cx="576064" cy="556118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eselý obličej 50"/>
          <p:cNvSpPr/>
          <p:nvPr/>
        </p:nvSpPr>
        <p:spPr>
          <a:xfrm>
            <a:off x="3228670" y="5719211"/>
            <a:ext cx="576064" cy="556118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Veselý obličej 51"/>
          <p:cNvSpPr/>
          <p:nvPr/>
        </p:nvSpPr>
        <p:spPr>
          <a:xfrm>
            <a:off x="2433892" y="5719211"/>
            <a:ext cx="576064" cy="556118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8682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43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ovéPole 54"/>
          <p:cNvSpPr txBox="1"/>
          <p:nvPr/>
        </p:nvSpPr>
        <p:spPr>
          <a:xfrm>
            <a:off x="14604" y="2956302"/>
            <a:ext cx="9114792" cy="156966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sz="9600" dirty="0"/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31674471"/>
              </p:ext>
            </p:extLst>
          </p:nvPr>
        </p:nvGraphicFramePr>
        <p:xfrm>
          <a:off x="1475656" y="908720"/>
          <a:ext cx="2471936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9728"/>
                <a:gridCol w="648072"/>
                <a:gridCol w="648072"/>
                <a:gridCol w="57606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+</a:t>
                      </a:r>
                      <a:endParaRPr lang="cs-CZ" sz="24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4</a:t>
                      </a:r>
                      <a:endParaRPr lang="cs-CZ" sz="24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6</a:t>
                      </a:r>
                      <a:endParaRPr lang="cs-CZ" sz="24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8</a:t>
                      </a:r>
                      <a:endParaRPr lang="cs-CZ" sz="24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40</a:t>
                      </a:r>
                      <a:endParaRPr lang="cs-CZ" sz="24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70</a:t>
                      </a:r>
                      <a:endParaRPr lang="cs-CZ" sz="24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90</a:t>
                      </a:r>
                      <a:endParaRPr lang="cs-CZ" sz="24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24393400"/>
              </p:ext>
            </p:extLst>
          </p:nvPr>
        </p:nvGraphicFramePr>
        <p:xfrm>
          <a:off x="5796136" y="908720"/>
          <a:ext cx="2471936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9728"/>
                <a:gridCol w="648072"/>
                <a:gridCol w="648072"/>
                <a:gridCol w="57606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+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3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5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2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54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82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45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3779912" y="195037"/>
            <a:ext cx="1918539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Doplň tabulky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228362" y="3140968"/>
            <a:ext cx="4648324" cy="70788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/>
              <a:t>K nule přičti číslo 5, k výsledku opět číslo 5.</a:t>
            </a:r>
          </a:p>
          <a:p>
            <a:r>
              <a:rPr lang="cs-CZ" sz="2000" dirty="0" smtClean="0"/>
              <a:t>Pokračuj až do 65 . Zapisuj jen výsledky.</a:t>
            </a:r>
            <a:endParaRPr lang="cs-CZ" sz="20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78654457"/>
              </p:ext>
            </p:extLst>
          </p:nvPr>
        </p:nvGraphicFramePr>
        <p:xfrm>
          <a:off x="1228362" y="4005064"/>
          <a:ext cx="6096006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5429"/>
                <a:gridCol w="435429"/>
                <a:gridCol w="435429"/>
                <a:gridCol w="435429"/>
                <a:gridCol w="435429"/>
                <a:gridCol w="435429"/>
                <a:gridCol w="435429"/>
                <a:gridCol w="435429"/>
                <a:gridCol w="435429"/>
                <a:gridCol w="435429"/>
                <a:gridCol w="435429"/>
                <a:gridCol w="435429"/>
                <a:gridCol w="435429"/>
                <a:gridCol w="435429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0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9" name="Přímá spojnice 8"/>
          <p:cNvCxnSpPr/>
          <p:nvPr/>
        </p:nvCxnSpPr>
        <p:spPr>
          <a:xfrm>
            <a:off x="0" y="2924944"/>
            <a:ext cx="914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827584" y="4710335"/>
            <a:ext cx="6296724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Zakresli cestu podle programu. Dostaneš se do </a:t>
            </a:r>
            <a:r>
              <a:rPr lang="cs-CZ" sz="2400" b="1" dirty="0" smtClean="0"/>
              <a:t>B</a:t>
            </a:r>
            <a:r>
              <a:rPr lang="cs-CZ" sz="2400" dirty="0" smtClean="0"/>
              <a:t>?</a:t>
            </a:r>
            <a:endParaRPr lang="cs-CZ" sz="2400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62023443"/>
              </p:ext>
            </p:extLst>
          </p:nvPr>
        </p:nvGraphicFramePr>
        <p:xfrm>
          <a:off x="4427984" y="5373216"/>
          <a:ext cx="4320979" cy="1280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579"/>
                <a:gridCol w="720080"/>
                <a:gridCol w="720080"/>
                <a:gridCol w="720080"/>
                <a:gridCol w="720080"/>
                <a:gridCol w="720080"/>
              </a:tblGrid>
              <a:tr h="374144"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TextovéPole 11"/>
          <p:cNvSpPr txBox="1"/>
          <p:nvPr/>
        </p:nvSpPr>
        <p:spPr>
          <a:xfrm>
            <a:off x="4247979" y="5917224"/>
            <a:ext cx="38985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/>
              <a:t>.</a:t>
            </a:r>
          </a:p>
          <a:p>
            <a:endParaRPr lang="cs-CZ" sz="6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532440" y="5917224"/>
            <a:ext cx="38985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.</a:t>
            </a:r>
            <a:endParaRPr lang="cs-CZ" sz="6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975946" y="6396335"/>
            <a:ext cx="3706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A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8757002" y="6378889"/>
            <a:ext cx="3577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B</a:t>
            </a:r>
            <a:endParaRPr lang="cs-CZ" sz="2400" b="1" dirty="0"/>
          </a:p>
        </p:txBody>
      </p:sp>
      <p:cxnSp>
        <p:nvCxnSpPr>
          <p:cNvPr id="17" name="Přímá spojnice se šipkou 16"/>
          <p:cNvCxnSpPr/>
          <p:nvPr/>
        </p:nvCxnSpPr>
        <p:spPr>
          <a:xfrm>
            <a:off x="2555776" y="6462773"/>
            <a:ext cx="576064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>
            <a:off x="2411760" y="6083159"/>
            <a:ext cx="0" cy="59973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>
            <a:off x="1655434" y="6441456"/>
            <a:ext cx="559296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>
            <a:off x="1493241" y="6095677"/>
            <a:ext cx="0" cy="60131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>
            <a:off x="683568" y="6425055"/>
            <a:ext cx="639315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 flipV="1">
            <a:off x="309349" y="6083159"/>
            <a:ext cx="0" cy="54400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>
            <a:off x="2699792" y="5738387"/>
            <a:ext cx="648072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/>
          <p:nvPr/>
        </p:nvCxnSpPr>
        <p:spPr>
          <a:xfrm>
            <a:off x="2555776" y="5499543"/>
            <a:ext cx="0" cy="602241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>
            <a:off x="1835696" y="5728984"/>
            <a:ext cx="576064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se šipkou 33"/>
          <p:cNvCxnSpPr/>
          <p:nvPr/>
        </p:nvCxnSpPr>
        <p:spPr>
          <a:xfrm>
            <a:off x="1619672" y="5491224"/>
            <a:ext cx="0" cy="55409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se šipkou 34"/>
          <p:cNvCxnSpPr/>
          <p:nvPr/>
        </p:nvCxnSpPr>
        <p:spPr>
          <a:xfrm>
            <a:off x="973806" y="5735476"/>
            <a:ext cx="509111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se šipkou 35"/>
          <p:cNvCxnSpPr/>
          <p:nvPr/>
        </p:nvCxnSpPr>
        <p:spPr>
          <a:xfrm flipV="1">
            <a:off x="843967" y="5463472"/>
            <a:ext cx="0" cy="54400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/>
          <p:nvPr/>
        </p:nvCxnSpPr>
        <p:spPr>
          <a:xfrm flipV="1">
            <a:off x="683568" y="5463472"/>
            <a:ext cx="0" cy="54400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se šipkou 48"/>
          <p:cNvCxnSpPr/>
          <p:nvPr/>
        </p:nvCxnSpPr>
        <p:spPr>
          <a:xfrm flipV="1">
            <a:off x="494656" y="6078340"/>
            <a:ext cx="0" cy="54400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ovéPole 49"/>
          <p:cNvSpPr txBox="1"/>
          <p:nvPr/>
        </p:nvSpPr>
        <p:spPr>
          <a:xfrm>
            <a:off x="3131840" y="6194222"/>
            <a:ext cx="3577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B</a:t>
            </a:r>
            <a:endParaRPr lang="cs-CZ" sz="2400" b="1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309349" y="5504643"/>
            <a:ext cx="3706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A</a:t>
            </a:r>
            <a:endParaRPr lang="cs-CZ" sz="2400" b="1" dirty="0"/>
          </a:p>
        </p:txBody>
      </p:sp>
      <p:cxnSp>
        <p:nvCxnSpPr>
          <p:cNvPr id="53" name="Přímá spojnice 52"/>
          <p:cNvCxnSpPr/>
          <p:nvPr/>
        </p:nvCxnSpPr>
        <p:spPr>
          <a:xfrm>
            <a:off x="0" y="4581128"/>
            <a:ext cx="914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Ohnutá šipka 64"/>
          <p:cNvSpPr/>
          <p:nvPr/>
        </p:nvSpPr>
        <p:spPr>
          <a:xfrm>
            <a:off x="5876686" y="980728"/>
            <a:ext cx="406908" cy="269304"/>
          </a:xfrm>
          <a:prstGeom prst="bentArrow">
            <a:avLst>
              <a:gd name="adj1" fmla="val 3253"/>
              <a:gd name="adj2" fmla="val 25000"/>
              <a:gd name="adj3" fmla="val 25000"/>
              <a:gd name="adj4" fmla="val 43750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6" name="Ohnutá šipka 65"/>
          <p:cNvSpPr/>
          <p:nvPr/>
        </p:nvSpPr>
        <p:spPr>
          <a:xfrm>
            <a:off x="1587497" y="980728"/>
            <a:ext cx="406908" cy="269304"/>
          </a:xfrm>
          <a:prstGeom prst="bentArrow">
            <a:avLst>
              <a:gd name="adj1" fmla="val 3253"/>
              <a:gd name="adj2" fmla="val 25000"/>
              <a:gd name="adj3" fmla="val 25000"/>
              <a:gd name="adj4" fmla="val 43750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2920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-0.03634 C 0.01649 -0.03472 0.03073 -0.03055 0.04618 -0.02778 C 0.0901 -0.01065 0.13767 0.00486 0.18316 0.01088 C 0.19409 0.01574 0.20399 0.01968 0.21545 0.02176 C 0.23715 0.03125 0.25729 0.03681 0.28003 0.04097 C 0.31354 0.06019 0.26979 0.03658 0.3026 0.04977 C 0.30451 0.05047 0.30573 0.05301 0.30746 0.05394 C 0.32222 0.06204 0.34045 0.06528 0.3559 0.0669 C 0.36666 0.07037 0.37691 0.07338 0.38802 0.07547 C 0.39444 0.07824 0.40069 0.08195 0.40746 0.08195 " pathEditMode="relative" ptsTypes="fffffffffA">
                                      <p:cBhvr>
                                        <p:cTn id="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-0.04074 C 0.0092 -0.03912 0.01754 -0.03634 0.02691 -0.03426 C 0.09965 0.01412 0.18924 -0.0199 0.27049 -0.01921 C 0.31111 -0.01481 0.35052 -0.01065 0.39149 -0.01065 " pathEditMode="relative" ptsTypes="fffA">
                                      <p:cBhvr>
                                        <p:cTn id="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79 -0.00185 C 0.03264 -0.00347 0.04219 -0.0074 0.05122 -0.00833 C 0.05365 -0.00856 0.09827 -0.01134 0.11424 -0.01481 C 0.12552 -0.01736 0.13663 -0.02222 0.14809 -0.02338 C 0.1658 -0.02523 0.18351 -0.02523 0.20122 -0.02778 C 0.22327 -0.03102 0.24514 -0.03588 0.26736 -0.03842 C 0.30261 -0.04838 0.33976 -0.04791 0.37552 -0.0493 C 0.38316 -0.05185 0.38004 -0.05 0.38507 -0.05347 " pathEditMode="relative" ptsTypes="fffffffA">
                                      <p:cBhvr>
                                        <p:cTn id="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1 0.04074 C 0.01893 0.03542 0.03316 0.03357 0.05521 0.03218 C 0.06858 0.03033 0.08056 0.0257 0.09393 0.02361 C 0.1007 0.0213 0.10643 0.01667 0.1132 0.01505 C 0.14914 0.00625 0.1849 -0.00046 0.22136 -0.0044 C 0.2592 -0.01435 0.29931 -0.01157 0.3375 -0.01296 C 0.35191 -0.01227 0.3665 -0.01273 0.38091 -0.01088 C 0.38282 -0.01065 0.38577 -0.00648 0.38577 -0.00648 " pathEditMode="relative" ptsTypes="fffffffA">
                                      <p:cBhvr>
                                        <p:cTn id="1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403 0.00115 C 0.0533 0.00277 0.07274 0.00347 0.09201 0.00555 C 0.10677 0.00717 0.09166 0.0074 0.1033 0.00972 C 0.11458 0.01203 0.12587 0.01412 0.13715 0.0162 C 0.17135 0.02245 0.20607 0.02731 0.24045 0.03125 C 0.25295 0.03564 0.26458 0.03935 0.2776 0.03981 C 0.30764 0.04097 0.36788 0.04189 0.36788 0.04189 " pathEditMode="relative" ptsTypes="ffffffA">
                                      <p:cBhvr>
                                        <p:cTn id="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0.04236 C 0.02153 0.04306 0.04358 0.04283 0.06563 0.04445 C 0.07275 0.04491 0.08664 0.04885 0.08664 0.04885 C 0.10712 0.05764 0.09289 0.05278 0.13021 0.05533 C 0.15313 0.06135 0.17639 0.06273 0.19948 0.06806 C 0.20747 0.06991 0.21563 0.07408 0.22379 0.07454 C 0.2474 0.07593 0.27101 0.07616 0.29462 0.07686 C 0.32518 0.08172 0.3033 0.07894 0.36077 0.07894 " pathEditMode="relative" ptsTypes="fffffffA">
                                      <p:cBhvr>
                                        <p:cTn id="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42 -0.00024 C 0.04687 0.00115 0.0566 0.00393 0.06771 0.00625 C 0.08003 0.01412 0.09358 0.01365 0.10642 0.01921 C 0.12222 0.02592 0.13906 0.02731 0.15469 0.03425 C 0.16285 0.03796 0.16892 0.04328 0.17726 0.04699 C 0.18871 0.0574 0.17413 0.04537 0.19028 0.05347 C 0.19219 0.05439 0.19323 0.05694 0.19514 0.05787 C 0.19774 0.05925 0.20052 0.05925 0.20312 0.05995 C 0.21441 0.06759 0.20486 0.06226 0.22083 0.06643 C 0.22951 0.06875 0.23802 0.07268 0.2467 0.075 C 0.25503 0.08263 0.26285 0.08379 0.27257 0.08588 C 0.27621 0.0875 0.28038 0.08773 0.28385 0.09004 C 0.28733 0.09236 0.28976 0.09699 0.2934 0.09861 C 0.30243 0.10277 0.3092 0.10856 0.31771 0.11365 C 0.32517 0.11805 0.33264 0.11898 0.34028 0.12222 C 0.34184 0.12361 0.34358 0.125 0.34514 0.12662 C 0.34687 0.12847 0.35 0.1331 0.35 0.1331 " pathEditMode="relative" ptsTypes="ffffffffffffffffA">
                                      <p:cBhvr>
                                        <p:cTn id="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7 -0.03843 C 0.01961 -0.0294 0.05121 -0.0338 0.0743 -0.03194 C 0.09652 -0.02616 0.12083 -0.02593 0.14357 -0.02338 C 0.28194 0.02153 0.45833 -0.01343 0.5743 -0.01273 C 0.61024 -0.01181 0.64323 -0.01528 0.67743 -0.00625 C 0.68264 -0.00139 0.68038 -0.00185 0.68385 -0.00185 " pathEditMode="relative" ptsTypes="fffffA">
                                      <p:cBhvr>
                                        <p:cTn id="3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9 -0.03774 C 0.04982 -0.0588 0.10382 -0.04352 0.15555 -0.04422 C 0.21892 -0.05162 0.15 -0.04422 0.30382 -0.04862 C 0.3533 -0.05 0.29479 -0.05093 0.34739 -0.05487 C 0.4 -0.0588 0.36788 -0.05695 0.44427 -0.05926 C 0.45798 -0.06042 0.46718 -0.06019 0.47968 -0.06366 C 0.49236 -0.06713 0.50364 -0.07223 0.51666 -0.07431 C 0.53385 -0.08172 0.55208 -0.08033 0.56979 -0.08287 C 0.60017 -0.08704 0.62482 -0.09028 0.65711 -0.09144 C 0.66336 -0.09445 0.66076 -0.09213 0.6651 -0.09792 " pathEditMode="relative" ptsTypes="fffffffffA">
                                      <p:cBhvr>
                                        <p:cTn id="3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42 0.00092 C 0.06945 -0.01528 0.10903 -0.02709 0.14514 -0.03565 C 0.16285 -0.03982 0.18125 -0.04051 0.19827 -0.04862 C 0.21389 -0.05602 0.22535 -0.06204 0.24167 -0.06806 C 0.25834 -0.07408 0.2757 -0.07755 0.29184 -0.08519 C 0.31042 -0.09399 0.32691 -0.10116 0.3467 -0.10463 C 0.35677 -0.10834 0.37049 -0.11829 0.38056 -0.11968 C 0.40643 -0.12338 0.39028 -0.12153 0.42882 -0.12385 C 0.45608 -0.13612 0.48247 -0.14098 0.51129 -0.14329 C 0.55538 -0.15278 0.59688 -0.16042 0.64184 -0.1625 C 0.65035 -0.15973 0.64827 -0.16343 0.64827 -0.15186 " pathEditMode="relative" ptsTypes="ffffffffffA">
                                      <p:cBhvr>
                                        <p:cTn id="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8 0.04583 C 0.03472 0.0375 0.06892 0.0368 0.10121 0.03518 C 0.12378 0.03264 0.14635 0.02963 0.16892 0.02639 C 0.19375 0.01829 0.21927 0.0088 0.24462 0.00509 C 0.28194 -0.02014 0.32448 -0.02662 0.36562 -0.0294 C 0.37239 -0.02986 0.4 -0.03241 0.40764 -0.0338 C 0.41406 -0.03495 0.42691 -0.03796 0.42691 -0.03796 C 0.43837 -0.04421 0.44826 -0.04676 0.46076 -0.04884 C 0.47257 -0.05394 0.45677 -0.04745 0.47864 -0.05301 C 0.48194 -0.05394 0.48489 -0.05648 0.48819 -0.05741 C 0.50017 -0.06042 0.51198 -0.06296 0.52378 -0.06597 C 0.53264 -0.06829 0.55434 -0.07755 0.5625 -0.08102 C 0.56684 -0.08287 0.57222 -0.08681 0.57691 -0.0875 C 0.58559 -0.08866 0.5941 -0.08889 0.60278 -0.08958 C 0.61232 -0.09375 0.62326 -0.10046 0.63333 -0.10046 " pathEditMode="relative" ptsTypes="ffffffffffffffA">
                                      <p:cBhvr>
                                        <p:cTn id="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95 0.00255 C 0.0467 -0.0037 0.06181 -0.00532 0.07709 -0.0081 C 0.12066 -0.01597 0.16372 -0.01967 0.20764 -0.02315 C 0.22847 -0.02731 0.24965 -0.02801 0.27066 -0.02963 C 0.35243 -0.04467 0.22882 -0.03541 0.45938 -0.03819 C 0.4757 -0.04282 0.49097 -0.04537 0.50764 -0.04699 C 0.53889 -0.06041 0.58108 -0.05254 0.60764 -0.05324 C 0.61406 -0.05625 0.6224 -0.05787 0.62709 -0.06412 " pathEditMode="relative" ptsTypes="fffffffA">
                                      <p:cBhvr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0.04352 C 0.00659 0.04282 0.01423 0.04282 0.0217 0.0412 C 0.05503 0.03426 -0.00434 0.03865 0.0427 0.03472 C 0.05555 0.03356 0.06857 0.03333 0.08142 0.03264 C 0.10243 0.0287 0.12343 0.02523 0.14427 0.01967 C 0.15711 0.0162 0.1684 0.00926 0.18142 0.00694 C 0.20625 -0.0044 0.23142 -0.00278 0.25729 -0.00602 C 0.32899 -0.01528 0.27447 -0.01042 0.32829 -0.01459 C 0.34392 -0.01922 0.35902 -0.01968 0.375 -0.02107 C 0.4 -0.02917 0.42708 -0.03033 0.45243 -0.03403 C 0.47604 -0.03334 0.49982 -0.03195 0.52343 -0.03195 C 0.54444 -0.03195 0.51059 -0.03912 0.53958 -0.03195 C 0.5552 -0.02801 0.57465 -0.01783 0.58958 -0.01042 C 0.59756 -0.00648 0.6052 -0.00185 0.61371 -0.00185 " pathEditMode="relative" ptsTypes="fffffffffffffA">
                                      <p:cBhvr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42 -0.00046 C 0.08889 0.00232 0.14219 0.00486 0.19705 0.00602 C 0.20989 0.00926 0.22291 0.0125 0.23576 0.01667 C 0.27448 0.00949 0.23385 0.01644 0.32621 0.0125 C 0.37621 0.01042 0.42621 0.00394 0.47621 0.00162 C 0.51337 -0.0044 0.55034 -0.00208 0.5875 -0.00046 C 0.59149 0.00787 0.60191 0.01736 0.60191 0.02755 " pathEditMode="relative" ptsTypes="ffffffA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653991"/>
            <a:ext cx="7016729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V sadu rostlo 35 jabloní a 20 hrušní. Kolik rostlo v sadu </a:t>
            </a:r>
          </a:p>
          <a:p>
            <a:r>
              <a:rPr lang="cs-CZ" sz="2400" dirty="0"/>
              <a:t>c</a:t>
            </a:r>
            <a:r>
              <a:rPr lang="cs-CZ" sz="2400" dirty="0" smtClean="0"/>
              <a:t>elkem stromů? 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916832"/>
            <a:ext cx="1451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j</a:t>
            </a:r>
            <a:r>
              <a:rPr lang="cs-CZ" dirty="0" smtClean="0"/>
              <a:t>abloní _____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47682" y="2530624"/>
            <a:ext cx="1402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h</a:t>
            </a:r>
            <a:r>
              <a:rPr lang="cs-CZ" dirty="0" smtClean="0"/>
              <a:t>rušní _____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947682" y="3068960"/>
            <a:ext cx="29419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v</a:t>
            </a:r>
            <a:r>
              <a:rPr lang="cs-CZ" dirty="0" smtClean="0"/>
              <a:t>ýpočet _________________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947682" y="3717032"/>
            <a:ext cx="55514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Odpověď: _____________________________________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53456" y="1685999"/>
            <a:ext cx="495649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35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753456" y="2299791"/>
            <a:ext cx="495649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20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777751" y="2899956"/>
            <a:ext cx="1321196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35 + 20 =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098947" y="2901543"/>
            <a:ext cx="495649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55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022984" y="3486199"/>
            <a:ext cx="417345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V sadu rostlo celkem 55 stromů.</a:t>
            </a:r>
            <a:endParaRPr lang="cs-CZ" sz="2400" dirty="0"/>
          </a:p>
        </p:txBody>
      </p:sp>
      <p:grpSp>
        <p:nvGrpSpPr>
          <p:cNvPr id="36" name="Skupina 35"/>
          <p:cNvGrpSpPr/>
          <p:nvPr/>
        </p:nvGrpSpPr>
        <p:grpSpPr>
          <a:xfrm>
            <a:off x="9435032" y="2348190"/>
            <a:ext cx="1000636" cy="465726"/>
            <a:chOff x="3883768" y="2295730"/>
            <a:chExt cx="1000636" cy="465726"/>
          </a:xfrm>
        </p:grpSpPr>
        <p:grpSp>
          <p:nvGrpSpPr>
            <p:cNvPr id="15" name="Skupina 14"/>
            <p:cNvGrpSpPr/>
            <p:nvPr/>
          </p:nvGrpSpPr>
          <p:grpSpPr>
            <a:xfrm>
              <a:off x="4427204" y="2295730"/>
              <a:ext cx="457200" cy="457200"/>
              <a:chOff x="2987824" y="5326360"/>
              <a:chExt cx="457200" cy="457200"/>
            </a:xfrm>
          </p:grpSpPr>
          <p:sp>
            <p:nvSpPr>
              <p:cNvPr id="16" name="Obdélník 15"/>
              <p:cNvSpPr/>
              <p:nvPr/>
            </p:nvSpPr>
            <p:spPr>
              <a:xfrm>
                <a:off x="2987824" y="5326360"/>
                <a:ext cx="457200" cy="4572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3026320" y="5370294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</p:grpSp>
        <p:grpSp>
          <p:nvGrpSpPr>
            <p:cNvPr id="18" name="Skupina 17"/>
            <p:cNvGrpSpPr/>
            <p:nvPr/>
          </p:nvGrpSpPr>
          <p:grpSpPr>
            <a:xfrm>
              <a:off x="3883768" y="2304256"/>
              <a:ext cx="457200" cy="457200"/>
              <a:chOff x="2987824" y="5326360"/>
              <a:chExt cx="457200" cy="457200"/>
            </a:xfrm>
          </p:grpSpPr>
          <p:sp>
            <p:nvSpPr>
              <p:cNvPr id="19" name="Obdélník 18"/>
              <p:cNvSpPr/>
              <p:nvPr/>
            </p:nvSpPr>
            <p:spPr>
              <a:xfrm>
                <a:off x="2987824" y="5326360"/>
                <a:ext cx="457200" cy="4572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3026320" y="5370294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</p:grpSp>
      </p:grpSp>
      <p:grpSp>
        <p:nvGrpSpPr>
          <p:cNvPr id="35" name="Skupina 34"/>
          <p:cNvGrpSpPr/>
          <p:nvPr/>
        </p:nvGrpSpPr>
        <p:grpSpPr>
          <a:xfrm>
            <a:off x="9396536" y="1558352"/>
            <a:ext cx="3391024" cy="461846"/>
            <a:chOff x="3845272" y="1683586"/>
            <a:chExt cx="3391024" cy="461846"/>
          </a:xfrm>
        </p:grpSpPr>
        <p:grpSp>
          <p:nvGrpSpPr>
            <p:cNvPr id="21" name="Skupina 20"/>
            <p:cNvGrpSpPr/>
            <p:nvPr/>
          </p:nvGrpSpPr>
          <p:grpSpPr>
            <a:xfrm>
              <a:off x="5004048" y="1683586"/>
              <a:ext cx="457200" cy="457200"/>
              <a:chOff x="2987824" y="5326360"/>
              <a:chExt cx="457200" cy="457200"/>
            </a:xfrm>
          </p:grpSpPr>
          <p:sp>
            <p:nvSpPr>
              <p:cNvPr id="22" name="Obdélník 21"/>
              <p:cNvSpPr/>
              <p:nvPr/>
            </p:nvSpPr>
            <p:spPr>
              <a:xfrm>
                <a:off x="2987824" y="5326360"/>
                <a:ext cx="457200" cy="4572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3" name="TextovéPole 22"/>
              <p:cNvSpPr txBox="1"/>
              <p:nvPr/>
            </p:nvSpPr>
            <p:spPr>
              <a:xfrm>
                <a:off x="3026320" y="5370294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</p:grpSp>
        <p:grpSp>
          <p:nvGrpSpPr>
            <p:cNvPr id="24" name="Skupina 23"/>
            <p:cNvGrpSpPr/>
            <p:nvPr/>
          </p:nvGrpSpPr>
          <p:grpSpPr>
            <a:xfrm>
              <a:off x="4407956" y="1688232"/>
              <a:ext cx="457200" cy="457200"/>
              <a:chOff x="2987824" y="5326360"/>
              <a:chExt cx="457200" cy="457200"/>
            </a:xfrm>
          </p:grpSpPr>
          <p:sp>
            <p:nvSpPr>
              <p:cNvPr id="25" name="Obdélník 24"/>
              <p:cNvSpPr/>
              <p:nvPr/>
            </p:nvSpPr>
            <p:spPr>
              <a:xfrm>
                <a:off x="2987824" y="5326360"/>
                <a:ext cx="457200" cy="4572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3026320" y="5370294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</p:grpSp>
        <p:grpSp>
          <p:nvGrpSpPr>
            <p:cNvPr id="27" name="Skupina 26"/>
            <p:cNvGrpSpPr/>
            <p:nvPr/>
          </p:nvGrpSpPr>
          <p:grpSpPr>
            <a:xfrm>
              <a:off x="3845272" y="1683586"/>
              <a:ext cx="457200" cy="457200"/>
              <a:chOff x="2987824" y="5326360"/>
              <a:chExt cx="457200" cy="457200"/>
            </a:xfrm>
          </p:grpSpPr>
          <p:sp>
            <p:nvSpPr>
              <p:cNvPr id="28" name="Obdélník 27"/>
              <p:cNvSpPr/>
              <p:nvPr/>
            </p:nvSpPr>
            <p:spPr>
              <a:xfrm>
                <a:off x="2987824" y="5326360"/>
                <a:ext cx="457200" cy="4572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9" name="TextovéPole 28"/>
              <p:cNvSpPr txBox="1"/>
              <p:nvPr/>
            </p:nvSpPr>
            <p:spPr>
              <a:xfrm>
                <a:off x="3026320" y="5370294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</p:grpSp>
        <p:sp>
          <p:nvSpPr>
            <p:cNvPr id="30" name="Ovál 29"/>
            <p:cNvSpPr/>
            <p:nvPr/>
          </p:nvSpPr>
          <p:spPr>
            <a:xfrm>
              <a:off x="7020272" y="1808820"/>
              <a:ext cx="216024" cy="216024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" name="Ovál 30"/>
            <p:cNvSpPr/>
            <p:nvPr/>
          </p:nvSpPr>
          <p:spPr>
            <a:xfrm>
              <a:off x="6660232" y="1808820"/>
              <a:ext cx="216024" cy="216024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Ovál 31"/>
            <p:cNvSpPr/>
            <p:nvPr/>
          </p:nvSpPr>
          <p:spPr>
            <a:xfrm>
              <a:off x="6284900" y="1808820"/>
              <a:ext cx="216024" cy="216024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Ovál 32"/>
            <p:cNvSpPr/>
            <p:nvPr/>
          </p:nvSpPr>
          <p:spPr>
            <a:xfrm>
              <a:off x="5956524" y="1808820"/>
              <a:ext cx="216024" cy="216024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Ovál 33"/>
            <p:cNvSpPr/>
            <p:nvPr/>
          </p:nvSpPr>
          <p:spPr>
            <a:xfrm>
              <a:off x="5580112" y="1804174"/>
              <a:ext cx="216024" cy="216024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2050" name="Picture 2" descr="C:\Users\Skola\AppData\Local\Microsoft\Windows\Temporary Internet Files\Content.IE5\SK9J2J5W\MC9000269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11297" y="1978575"/>
            <a:ext cx="1637690" cy="1873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38" name="Přímá spojnice 37"/>
          <p:cNvCxnSpPr/>
          <p:nvPr/>
        </p:nvCxnSpPr>
        <p:spPr>
          <a:xfrm>
            <a:off x="0" y="4167913"/>
            <a:ext cx="914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ovéPole 38"/>
          <p:cNvSpPr txBox="1"/>
          <p:nvPr/>
        </p:nvSpPr>
        <p:spPr>
          <a:xfrm>
            <a:off x="384322" y="4269958"/>
            <a:ext cx="1030539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Procvičuj</a:t>
            </a:r>
            <a:endParaRPr lang="cs-CZ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755576" y="4728983"/>
            <a:ext cx="185178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54 + ___ = 84</a:t>
            </a:r>
          </a:p>
          <a:p>
            <a:r>
              <a:rPr lang="cs-CZ" sz="2400" dirty="0" smtClean="0"/>
              <a:t>38 + ___ = 68</a:t>
            </a:r>
          </a:p>
          <a:p>
            <a:r>
              <a:rPr lang="cs-CZ" sz="2400" dirty="0" smtClean="0"/>
              <a:t>72 + ___ = 92</a:t>
            </a:r>
          </a:p>
          <a:p>
            <a:r>
              <a:rPr lang="cs-CZ" sz="2400" dirty="0" smtClean="0"/>
              <a:t>69 + ___ = 79</a:t>
            </a:r>
            <a:endParaRPr lang="cs-CZ" sz="24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3889641" y="4728983"/>
            <a:ext cx="185178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30 + ___ = 61</a:t>
            </a:r>
          </a:p>
          <a:p>
            <a:r>
              <a:rPr lang="cs-CZ" sz="2400" dirty="0" smtClean="0"/>
              <a:t>40 + ___ = 74</a:t>
            </a:r>
          </a:p>
          <a:p>
            <a:r>
              <a:rPr lang="cs-CZ" sz="2400" dirty="0" smtClean="0"/>
              <a:t>50 + ___ = 76</a:t>
            </a:r>
          </a:p>
          <a:p>
            <a:r>
              <a:rPr lang="cs-CZ" sz="2400" dirty="0" smtClean="0"/>
              <a:t>70 + ___ = 93</a:t>
            </a:r>
            <a:endParaRPr lang="cs-CZ" sz="24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6804248" y="4728983"/>
            <a:ext cx="185178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20 + ___ = 64</a:t>
            </a:r>
          </a:p>
          <a:p>
            <a:r>
              <a:rPr lang="cs-CZ" sz="2400" dirty="0" smtClean="0"/>
              <a:t>40 + ___ = 96</a:t>
            </a:r>
          </a:p>
          <a:p>
            <a:r>
              <a:rPr lang="cs-CZ" sz="2400" dirty="0" smtClean="0"/>
              <a:t>50 + ___ = 89</a:t>
            </a:r>
          </a:p>
          <a:p>
            <a:r>
              <a:rPr lang="cs-CZ" sz="2400" dirty="0" smtClean="0"/>
              <a:t>60 + ___ = 77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974830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-0.04306 C -0.01493 -0.05 -0.01528 -0.04699 -0.03802 -0.04537 C -0.05746 -0.03657 -0.0783 -0.03241 -0.09809 -0.02523 C -0.10382 -0.02315 -0.10885 -0.01736 -0.11476 -0.01644 C -0.13455 -0.01343 -0.15469 -0.01389 -0.17465 -0.01204 C -0.19531 -0.00995 -0.21562 -0.00625 -0.23628 -0.00301 C -0.27326 0.01065 -0.22361 -0.00694 -0.25972 0.00347 C -0.2783 0.0088 -0.29566 0.01829 -0.31476 0.0213 C -0.32674 0.02755 -0.3401 0.03009 -0.35295 0.03241 C -0.41059 0.03125 -0.46597 0.0287 -0.52309 0.02569 C -0.53229 0.02384 -0.54045 0.02083 -0.54965 0.01921 C -0.57882 -0.00069 -0.61302 0.00463 -0.64462 0.00347 C -0.66771 -0.0037 -0.64913 0.00139 -0.70139 0.00139 " pathEditMode="relative" ptsTypes="ffffffffffffA">
                                      <p:cBhvr>
                                        <p:cTn id="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-0.04745 C -0.10365 -0.05833 -0.20382 -0.04908 -0.30486 -0.03634 C -0.36042 -0.01389 -0.39636 -0.02222 -0.46649 -0.01852 C -0.50035 -0.01412 -0.53507 -0.01412 -0.56806 -0.00301 C -0.57153 -0.00347 -0.58438 -0.00463 -0.58976 -0.00741 C -0.59844 -0.01181 -0.60417 -0.01898 -0.6132 -0.02315 C -0.62622 -0.04051 -0.6092 -0.01991 -0.62483 -0.03195 C -0.63629 -0.04074 -0.62292 -0.03866 -0.63646 -0.03866 " pathEditMode="relative" ptsTypes="fffffffA">
                                      <p:cBhvr>
                                        <p:cTn id="2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hlinkClick r:id="rId3"/>
              </a:rPr>
              <a:t>www.office.microsoft.com</a:t>
            </a:r>
            <a:endParaRPr lang="cs-CZ" dirty="0" smtClean="0"/>
          </a:p>
          <a:p>
            <a:pPr marL="0" indent="0">
              <a:buNone/>
            </a:pPr>
            <a:endParaRPr lang="cs-CZ" u="sng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30313922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304</TotalTime>
  <Words>444</Words>
  <Application>Microsoft Office PowerPoint</Application>
  <PresentationFormat>Předvádění na obrazovce (4:3)</PresentationFormat>
  <Paragraphs>143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Skola</dc:creator>
  <cp:lastModifiedBy>Reditelka</cp:lastModifiedBy>
  <cp:revision>36</cp:revision>
  <dcterms:created xsi:type="dcterms:W3CDTF">2012-11-26T17:15:18Z</dcterms:created>
  <dcterms:modified xsi:type="dcterms:W3CDTF">2014-10-20T12:36:51Z</dcterms:modified>
</cp:coreProperties>
</file>