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65" r:id="rId2"/>
    <p:sldId id="267" r:id="rId3"/>
    <p:sldId id="269" r:id="rId4"/>
    <p:sldId id="260" r:id="rId5"/>
    <p:sldId id="261" r:id="rId6"/>
    <p:sldId id="259" r:id="rId7"/>
    <p:sldId id="258" r:id="rId8"/>
    <p:sldId id="257" r:id="rId9"/>
    <p:sldId id="262" r:id="rId10"/>
    <p:sldId id="263" r:id="rId11"/>
    <p:sldId id="264" r:id="rId12"/>
    <p:sldId id="27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VY_32_INOVACE_M2_18_Základní geometrické tvary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Základní geometrické tvary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41A1FC-1844-4928-84B0-3A5F0B1F2149}" type="presOf" srcId="{B651F6E3-6281-48DB-9319-2AEAFDAE7572}" destId="{619D679B-A015-4ECF-8348-D1034C574F40}" srcOrd="0" destOrd="0" presId="urn:microsoft.com/office/officeart/2005/8/layout/target3"/>
    <dgm:cxn modelId="{0CA6A608-F709-4834-B0C1-E628A40C24A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824DC6-1968-4242-9EA7-F1D9B52FC83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6E5C78-69FE-4D20-8171-F94482B2305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D97C26C-6062-4DF3-971D-8FEAA9781867}" type="presOf" srcId="{D1B46980-6531-4606-95E6-44980827E919}" destId="{6140AFEC-043D-4C43-A2F9-D0F5331DF3A3}" srcOrd="0" destOrd="0" presId="urn:microsoft.com/office/officeart/2005/8/layout/target3"/>
    <dgm:cxn modelId="{7CD20B87-A5DC-4FD3-824F-60C9D7F4E5C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580D7DD-A8E0-4738-88A2-80D5A06EBDB4}" type="presOf" srcId="{4C35D32F-0EAB-4CD7-82EE-45574DC2A586}" destId="{890E4F0B-2866-4A3F-A3C7-2A14B1797930}" srcOrd="1" destOrd="0" presId="urn:microsoft.com/office/officeart/2005/8/layout/target3"/>
    <dgm:cxn modelId="{9A7E591C-FACF-4670-A452-6742CBA376A8}" type="presOf" srcId="{D1D4F407-5343-4D3F-B5B9-D407B03CAEB4}" destId="{D005CE8C-CC26-4C3E-AC11-E15060ECD759}" srcOrd="0" destOrd="0" presId="urn:microsoft.com/office/officeart/2005/8/layout/target3"/>
    <dgm:cxn modelId="{C458540A-ECCF-47C2-8A4C-48D5CFB1B968}" type="presOf" srcId="{D1B46980-6531-4606-95E6-44980827E919}" destId="{2BE915AB-18AA-4053-B92C-3BFC9ED204BB}" srcOrd="1" destOrd="0" presId="urn:microsoft.com/office/officeart/2005/8/layout/target3"/>
    <dgm:cxn modelId="{F0D65F82-9A99-4EBB-8C38-335D67627795}" type="presOf" srcId="{D1D4F407-5343-4D3F-B5B9-D407B03CAEB4}" destId="{AED2198E-93D5-4001-81B4-73124B309672}" srcOrd="1" destOrd="0" presId="urn:microsoft.com/office/officeart/2005/8/layout/target3"/>
    <dgm:cxn modelId="{8EE7E8E4-89A3-497D-9E1B-9302E00178B1}" type="presOf" srcId="{D8197B8C-B260-4A16-BDF4-0947B075E274}" destId="{25B08C86-7E15-44DC-BE7F-FFB55DD49D12}" srcOrd="0" destOrd="0" presId="urn:microsoft.com/office/officeart/2005/8/layout/target3"/>
    <dgm:cxn modelId="{D3BC71DF-29D4-488B-BAE6-0BED34E8B259}" type="presParOf" srcId="{333A1088-737F-45CB-B68E-254E46348037}" destId="{F5ABB229-8D3B-4694-996A-96F23CF14429}" srcOrd="0" destOrd="0" presId="urn:microsoft.com/office/officeart/2005/8/layout/target3"/>
    <dgm:cxn modelId="{B200E523-64E1-4D98-9C1E-CC690C482B97}" type="presParOf" srcId="{333A1088-737F-45CB-B68E-254E46348037}" destId="{F41139FD-01EE-4571-8B17-4FB00FC51163}" srcOrd="1" destOrd="0" presId="urn:microsoft.com/office/officeart/2005/8/layout/target3"/>
    <dgm:cxn modelId="{7F08A525-7CBC-42F2-B11E-922073D1CA72}" type="presParOf" srcId="{333A1088-737F-45CB-B68E-254E46348037}" destId="{D005CE8C-CC26-4C3E-AC11-E15060ECD759}" srcOrd="2" destOrd="0" presId="urn:microsoft.com/office/officeart/2005/8/layout/target3"/>
    <dgm:cxn modelId="{EF361FC0-AF70-4D84-83E0-AD68D4425BB3}" type="presParOf" srcId="{333A1088-737F-45CB-B68E-254E46348037}" destId="{2C702D82-9B77-49B7-9568-BB8EB47C3372}" srcOrd="3" destOrd="0" presId="urn:microsoft.com/office/officeart/2005/8/layout/target3"/>
    <dgm:cxn modelId="{71427052-9762-4A4F-8F7D-767C434D9027}" type="presParOf" srcId="{333A1088-737F-45CB-B68E-254E46348037}" destId="{A52A0455-90FF-4808-ABD0-F02540D31D5A}" srcOrd="4" destOrd="0" presId="urn:microsoft.com/office/officeart/2005/8/layout/target3"/>
    <dgm:cxn modelId="{A59819A8-81F7-4636-A94C-BA1BC9CFF31D}" type="presParOf" srcId="{333A1088-737F-45CB-B68E-254E46348037}" destId="{6140AFEC-043D-4C43-A2F9-D0F5331DF3A3}" srcOrd="5" destOrd="0" presId="urn:microsoft.com/office/officeart/2005/8/layout/target3"/>
    <dgm:cxn modelId="{EEE791E8-1569-4EF7-B03F-79490622C4EA}" type="presParOf" srcId="{333A1088-737F-45CB-B68E-254E46348037}" destId="{9358AC05-5D7D-4327-9F80-1AD486AEA664}" srcOrd="6" destOrd="0" presId="urn:microsoft.com/office/officeart/2005/8/layout/target3"/>
    <dgm:cxn modelId="{AFC7CFC6-B7A9-426F-A02F-59BE4BA0D07C}" type="presParOf" srcId="{333A1088-737F-45CB-B68E-254E46348037}" destId="{313FC574-E1CD-4FB4-B054-0B805CE0447D}" srcOrd="7" destOrd="0" presId="urn:microsoft.com/office/officeart/2005/8/layout/target3"/>
    <dgm:cxn modelId="{C634857B-2B27-4D5D-AC4E-7CD176C0378E}" type="presParOf" srcId="{333A1088-737F-45CB-B68E-254E46348037}" destId="{619D679B-A015-4ECF-8348-D1034C574F40}" srcOrd="8" destOrd="0" presId="urn:microsoft.com/office/officeart/2005/8/layout/target3"/>
    <dgm:cxn modelId="{632E2A61-AF7D-435A-8AEE-1D3C75EE8CE4}" type="presParOf" srcId="{333A1088-737F-45CB-B68E-254E46348037}" destId="{322283A8-4A27-4CDA-BAE3-F381106A9174}" srcOrd="9" destOrd="0" presId="urn:microsoft.com/office/officeart/2005/8/layout/target3"/>
    <dgm:cxn modelId="{381B5BE0-9343-4DB2-8C4F-EA2F8F42AB97}" type="presParOf" srcId="{333A1088-737F-45CB-B68E-254E46348037}" destId="{FFC9F71D-1B4F-4AD9-A4A6-86ADEFC8AF5C}" srcOrd="10" destOrd="0" presId="urn:microsoft.com/office/officeart/2005/8/layout/target3"/>
    <dgm:cxn modelId="{606E43EA-3620-4832-B317-59BCF817C7B9}" type="presParOf" srcId="{333A1088-737F-45CB-B68E-254E46348037}" destId="{25B08C86-7E15-44DC-BE7F-FFB55DD49D12}" srcOrd="11" destOrd="0" presId="urn:microsoft.com/office/officeart/2005/8/layout/target3"/>
    <dgm:cxn modelId="{307FC4C2-7F8E-4177-B2DC-F759FEBE7340}" type="presParOf" srcId="{333A1088-737F-45CB-B68E-254E46348037}" destId="{76644BE8-9D7C-4C09-B250-3D10AF48CBB7}" srcOrd="12" destOrd="0" presId="urn:microsoft.com/office/officeart/2005/8/layout/target3"/>
    <dgm:cxn modelId="{7E103987-01D6-43F5-96EF-BBCCD3AC5D59}" type="presParOf" srcId="{333A1088-737F-45CB-B68E-254E46348037}" destId="{EE85B701-7295-41C0-BA7A-34D3756A2AE6}" srcOrd="13" destOrd="0" presId="urn:microsoft.com/office/officeart/2005/8/layout/target3"/>
    <dgm:cxn modelId="{95A01060-E1B3-4694-87DB-90988DEA6F2F}" type="presParOf" srcId="{333A1088-737F-45CB-B68E-254E46348037}" destId="{8BEBB6EC-1DAA-4CAC-8A25-BC0FCBD5DBD5}" srcOrd="14" destOrd="0" presId="urn:microsoft.com/office/officeart/2005/8/layout/target3"/>
    <dgm:cxn modelId="{1FA998D2-2664-427B-A363-AFB8A0D1E820}" type="presParOf" srcId="{333A1088-737F-45CB-B68E-254E46348037}" destId="{AED2198E-93D5-4001-81B4-73124B309672}" srcOrd="15" destOrd="0" presId="urn:microsoft.com/office/officeart/2005/8/layout/target3"/>
    <dgm:cxn modelId="{65B5B4AB-118A-4BB0-B7FA-E6FF1780E289}" type="presParOf" srcId="{333A1088-737F-45CB-B68E-254E46348037}" destId="{2BE915AB-18AA-4053-B92C-3BFC9ED204BB}" srcOrd="16" destOrd="0" presId="urn:microsoft.com/office/officeart/2005/8/layout/target3"/>
    <dgm:cxn modelId="{1A741336-E19D-4363-A486-6C8C6E6903BD}" type="presParOf" srcId="{333A1088-737F-45CB-B68E-254E46348037}" destId="{6BB5E863-4638-4E1D-BFDE-399D028AC4ED}" srcOrd="17" destOrd="0" presId="urn:microsoft.com/office/officeart/2005/8/layout/target3"/>
    <dgm:cxn modelId="{A24D0785-B6C8-4568-8DB7-1FF9B8C27179}" type="presParOf" srcId="{333A1088-737F-45CB-B68E-254E46348037}" destId="{5A5FFA88-C948-4069-8E93-59FA12366E83}" srcOrd="18" destOrd="0" presId="urn:microsoft.com/office/officeart/2005/8/layout/target3"/>
    <dgm:cxn modelId="{499DD9C7-BE78-4FB5-9E15-17F7247DE7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4E8CE8-E2CE-4E61-A1BE-AC02B86D5FD2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5F0AEBC-3D26-4443-A189-E1B7CD1CFB87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Základní geometrické tvary</a:t>
          </a:r>
          <a:endParaRPr lang="cs-CZ" dirty="0"/>
        </a:p>
      </dgm:t>
    </dgm:pt>
    <dgm:pt modelId="{D8539DCD-BE2F-4A24-A3F9-9A2CB06BE42C}" type="parTrans" cxnId="{8F8EFFBD-7AC6-4732-B479-44FD372928E5}">
      <dgm:prSet/>
      <dgm:spPr/>
      <dgm:t>
        <a:bodyPr/>
        <a:lstStyle/>
        <a:p>
          <a:endParaRPr lang="cs-CZ"/>
        </a:p>
      </dgm:t>
    </dgm:pt>
    <dgm:pt modelId="{F792B03F-E97C-4203-9C3E-231ACC3F1077}" type="sibTrans" cxnId="{8F8EFFBD-7AC6-4732-B479-44FD372928E5}">
      <dgm:prSet/>
      <dgm:spPr/>
      <dgm:t>
        <a:bodyPr/>
        <a:lstStyle/>
        <a:p>
          <a:endParaRPr lang="cs-CZ"/>
        </a:p>
      </dgm:t>
    </dgm:pt>
    <dgm:pt modelId="{79EE9AA8-0EFB-4F52-8CA3-1E64F68A4655}">
      <dgm:prSet phldrT="[Text]"/>
      <dgm:spPr>
        <a:solidFill>
          <a:srgbClr val="92D05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Strany a vrcholy</a:t>
          </a:r>
          <a:endParaRPr lang="cs-CZ" dirty="0"/>
        </a:p>
      </dgm:t>
    </dgm:pt>
    <dgm:pt modelId="{C34B389B-3F85-4B8E-9E72-ACAF50D98A9F}" type="parTrans" cxnId="{AB79F058-2464-4245-AFEE-A3CF8FDE8400}">
      <dgm:prSet/>
      <dgm:spPr/>
      <dgm:t>
        <a:bodyPr/>
        <a:lstStyle/>
        <a:p>
          <a:endParaRPr lang="cs-CZ"/>
        </a:p>
      </dgm:t>
    </dgm:pt>
    <dgm:pt modelId="{8A113FDC-4258-4C4B-AAA3-EAC9F0354C4C}" type="sibTrans" cxnId="{AB79F058-2464-4245-AFEE-A3CF8FDE8400}">
      <dgm:prSet/>
      <dgm:spPr/>
      <dgm:t>
        <a:bodyPr/>
        <a:lstStyle/>
        <a:p>
          <a:endParaRPr lang="cs-CZ"/>
        </a:p>
      </dgm:t>
    </dgm:pt>
    <dgm:pt modelId="{310BAAF3-454A-458E-A893-FDA4F09725B2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Úkoly</a:t>
          </a:r>
          <a:endParaRPr lang="cs-CZ" dirty="0"/>
        </a:p>
      </dgm:t>
    </dgm:pt>
    <dgm:pt modelId="{E924B010-6934-4550-BC24-DDF434D083BB}" type="parTrans" cxnId="{AC2DDE18-9484-42FE-8662-D33C704947F1}">
      <dgm:prSet/>
      <dgm:spPr/>
      <dgm:t>
        <a:bodyPr/>
        <a:lstStyle/>
        <a:p>
          <a:endParaRPr lang="cs-CZ"/>
        </a:p>
      </dgm:t>
    </dgm:pt>
    <dgm:pt modelId="{754EBA89-6B4F-45C0-B575-26FBE73D7DA6}" type="sibTrans" cxnId="{AC2DDE18-9484-42FE-8662-D33C704947F1}">
      <dgm:prSet/>
      <dgm:spPr/>
      <dgm:t>
        <a:bodyPr/>
        <a:lstStyle/>
        <a:p>
          <a:endParaRPr lang="cs-CZ"/>
        </a:p>
      </dgm:t>
    </dgm:pt>
    <dgm:pt modelId="{F4A91F1A-6D95-425B-AFE3-0EA428979AE7}" type="pres">
      <dgm:prSet presAssocID="{434E8CE8-E2CE-4E61-A1BE-AC02B86D5FD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BC298A-6985-4FF6-A5DC-86BA634F0360}" type="pres">
      <dgm:prSet presAssocID="{65F0AEBC-3D26-4443-A189-E1B7CD1CFB87}" presName="parentLin" presStyleCnt="0"/>
      <dgm:spPr/>
    </dgm:pt>
    <dgm:pt modelId="{A5909BF2-C4DD-49D6-A075-7F83300AF42B}" type="pres">
      <dgm:prSet presAssocID="{65F0AEBC-3D26-4443-A189-E1B7CD1CFB8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24F9F49-AA1C-4AD5-8A3D-E4764F6F37F8}" type="pres">
      <dgm:prSet presAssocID="{65F0AEBC-3D26-4443-A189-E1B7CD1CFB8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ECBFAC-68CE-41A5-8D64-12C2ACD85AF5}" type="pres">
      <dgm:prSet presAssocID="{65F0AEBC-3D26-4443-A189-E1B7CD1CFB87}" presName="negativeSpace" presStyleCnt="0"/>
      <dgm:spPr/>
    </dgm:pt>
    <dgm:pt modelId="{598D658B-7A1E-4FB4-901B-75F98605DC4F}" type="pres">
      <dgm:prSet presAssocID="{65F0AEBC-3D26-4443-A189-E1B7CD1CFB87}" presName="childText" presStyleLbl="conFgAcc1" presStyleIdx="0" presStyleCnt="3">
        <dgm:presLayoutVars>
          <dgm:bulletEnabled val="1"/>
        </dgm:presLayoutVars>
      </dgm:prSet>
      <dgm:spPr/>
    </dgm:pt>
    <dgm:pt modelId="{DBF728BB-4BD8-43E7-B979-A349EBFF11C8}" type="pres">
      <dgm:prSet presAssocID="{F792B03F-E97C-4203-9C3E-231ACC3F1077}" presName="spaceBetweenRectangles" presStyleCnt="0"/>
      <dgm:spPr/>
    </dgm:pt>
    <dgm:pt modelId="{BB34E426-2EF7-424B-83A9-C272993EE165}" type="pres">
      <dgm:prSet presAssocID="{79EE9AA8-0EFB-4F52-8CA3-1E64F68A4655}" presName="parentLin" presStyleCnt="0"/>
      <dgm:spPr/>
    </dgm:pt>
    <dgm:pt modelId="{03969183-D6DC-4344-85A9-BEA238F1AD0D}" type="pres">
      <dgm:prSet presAssocID="{79EE9AA8-0EFB-4F52-8CA3-1E64F68A465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83D5F28-2921-425E-8FF1-ACB0A29BD04E}" type="pres">
      <dgm:prSet presAssocID="{79EE9AA8-0EFB-4F52-8CA3-1E64F68A465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07F9C7-7138-407D-B3AE-02F04C4B14F7}" type="pres">
      <dgm:prSet presAssocID="{79EE9AA8-0EFB-4F52-8CA3-1E64F68A4655}" presName="negativeSpace" presStyleCnt="0"/>
      <dgm:spPr/>
    </dgm:pt>
    <dgm:pt modelId="{BB6C363C-F203-412A-A521-45899B15D29F}" type="pres">
      <dgm:prSet presAssocID="{79EE9AA8-0EFB-4F52-8CA3-1E64F68A4655}" presName="childText" presStyleLbl="conFgAcc1" presStyleIdx="1" presStyleCnt="3">
        <dgm:presLayoutVars>
          <dgm:bulletEnabled val="1"/>
        </dgm:presLayoutVars>
      </dgm:prSet>
      <dgm:spPr/>
    </dgm:pt>
    <dgm:pt modelId="{3E3BB6F2-1FB1-4C81-9887-2649BEAC926B}" type="pres">
      <dgm:prSet presAssocID="{8A113FDC-4258-4C4B-AAA3-EAC9F0354C4C}" presName="spaceBetweenRectangles" presStyleCnt="0"/>
      <dgm:spPr/>
    </dgm:pt>
    <dgm:pt modelId="{3D951439-04C2-47A9-B7C3-D79CD38E4326}" type="pres">
      <dgm:prSet presAssocID="{310BAAF3-454A-458E-A893-FDA4F09725B2}" presName="parentLin" presStyleCnt="0"/>
      <dgm:spPr/>
    </dgm:pt>
    <dgm:pt modelId="{99246088-F0CC-4BEE-BAD8-99507C3CAD1F}" type="pres">
      <dgm:prSet presAssocID="{310BAAF3-454A-458E-A893-FDA4F09725B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E2841656-1208-4BC2-8FEB-8A61E6BCBB2D}" type="pres">
      <dgm:prSet presAssocID="{310BAAF3-454A-458E-A893-FDA4F09725B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4C255E-78D2-461B-80B8-8B4EB8BF8E1D}" type="pres">
      <dgm:prSet presAssocID="{310BAAF3-454A-458E-A893-FDA4F09725B2}" presName="negativeSpace" presStyleCnt="0"/>
      <dgm:spPr/>
    </dgm:pt>
    <dgm:pt modelId="{9BEB7434-52D3-4851-B45F-9DB03F3560A8}" type="pres">
      <dgm:prSet presAssocID="{310BAAF3-454A-458E-A893-FDA4F09725B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9B2ED37-296C-457A-9278-4013D284ABA1}" type="presOf" srcId="{79EE9AA8-0EFB-4F52-8CA3-1E64F68A4655}" destId="{C83D5F28-2921-425E-8FF1-ACB0A29BD04E}" srcOrd="1" destOrd="0" presId="urn:microsoft.com/office/officeart/2005/8/layout/list1"/>
    <dgm:cxn modelId="{AB79F058-2464-4245-AFEE-A3CF8FDE8400}" srcId="{434E8CE8-E2CE-4E61-A1BE-AC02B86D5FD2}" destId="{79EE9AA8-0EFB-4F52-8CA3-1E64F68A4655}" srcOrd="1" destOrd="0" parTransId="{C34B389B-3F85-4B8E-9E72-ACAF50D98A9F}" sibTransId="{8A113FDC-4258-4C4B-AAA3-EAC9F0354C4C}"/>
    <dgm:cxn modelId="{27661DE1-8F96-4405-A446-982188551728}" type="presOf" srcId="{434E8CE8-E2CE-4E61-A1BE-AC02B86D5FD2}" destId="{F4A91F1A-6D95-425B-AFE3-0EA428979AE7}" srcOrd="0" destOrd="0" presId="urn:microsoft.com/office/officeart/2005/8/layout/list1"/>
    <dgm:cxn modelId="{0E9AE7D4-A0BC-459D-8B44-21CF797C2F60}" type="presOf" srcId="{310BAAF3-454A-458E-A893-FDA4F09725B2}" destId="{99246088-F0CC-4BEE-BAD8-99507C3CAD1F}" srcOrd="0" destOrd="0" presId="urn:microsoft.com/office/officeart/2005/8/layout/list1"/>
    <dgm:cxn modelId="{2139DC7D-FEE6-495D-8997-A4544FC3F539}" type="presOf" srcId="{310BAAF3-454A-458E-A893-FDA4F09725B2}" destId="{E2841656-1208-4BC2-8FEB-8A61E6BCBB2D}" srcOrd="1" destOrd="0" presId="urn:microsoft.com/office/officeart/2005/8/layout/list1"/>
    <dgm:cxn modelId="{C8CCEFEA-174E-409C-B044-6D38B8BB8B8F}" type="presOf" srcId="{65F0AEBC-3D26-4443-A189-E1B7CD1CFB87}" destId="{A5909BF2-C4DD-49D6-A075-7F83300AF42B}" srcOrd="0" destOrd="0" presId="urn:microsoft.com/office/officeart/2005/8/layout/list1"/>
    <dgm:cxn modelId="{AC2DDE18-9484-42FE-8662-D33C704947F1}" srcId="{434E8CE8-E2CE-4E61-A1BE-AC02B86D5FD2}" destId="{310BAAF3-454A-458E-A893-FDA4F09725B2}" srcOrd="2" destOrd="0" parTransId="{E924B010-6934-4550-BC24-DDF434D083BB}" sibTransId="{754EBA89-6B4F-45C0-B575-26FBE73D7DA6}"/>
    <dgm:cxn modelId="{811C37E6-F395-46E6-89B3-531DCC047447}" type="presOf" srcId="{65F0AEBC-3D26-4443-A189-E1B7CD1CFB87}" destId="{E24F9F49-AA1C-4AD5-8A3D-E4764F6F37F8}" srcOrd="1" destOrd="0" presId="urn:microsoft.com/office/officeart/2005/8/layout/list1"/>
    <dgm:cxn modelId="{04C340CE-73D3-4ABD-BBF6-6620E6D8AE99}" type="presOf" srcId="{79EE9AA8-0EFB-4F52-8CA3-1E64F68A4655}" destId="{03969183-D6DC-4344-85A9-BEA238F1AD0D}" srcOrd="0" destOrd="0" presId="urn:microsoft.com/office/officeart/2005/8/layout/list1"/>
    <dgm:cxn modelId="{8F8EFFBD-7AC6-4732-B479-44FD372928E5}" srcId="{434E8CE8-E2CE-4E61-A1BE-AC02B86D5FD2}" destId="{65F0AEBC-3D26-4443-A189-E1B7CD1CFB87}" srcOrd="0" destOrd="0" parTransId="{D8539DCD-BE2F-4A24-A3F9-9A2CB06BE42C}" sibTransId="{F792B03F-E97C-4203-9C3E-231ACC3F1077}"/>
    <dgm:cxn modelId="{18FB3929-4F21-4372-BD42-E6952E67A56C}" type="presParOf" srcId="{F4A91F1A-6D95-425B-AFE3-0EA428979AE7}" destId="{20BC298A-6985-4FF6-A5DC-86BA634F0360}" srcOrd="0" destOrd="0" presId="urn:microsoft.com/office/officeart/2005/8/layout/list1"/>
    <dgm:cxn modelId="{875F9E4A-B9AC-4AD8-9407-0FCBE162DA02}" type="presParOf" srcId="{20BC298A-6985-4FF6-A5DC-86BA634F0360}" destId="{A5909BF2-C4DD-49D6-A075-7F83300AF42B}" srcOrd="0" destOrd="0" presId="urn:microsoft.com/office/officeart/2005/8/layout/list1"/>
    <dgm:cxn modelId="{2E122C40-545E-4DDA-AFA0-89AB184D6D11}" type="presParOf" srcId="{20BC298A-6985-4FF6-A5DC-86BA634F0360}" destId="{E24F9F49-AA1C-4AD5-8A3D-E4764F6F37F8}" srcOrd="1" destOrd="0" presId="urn:microsoft.com/office/officeart/2005/8/layout/list1"/>
    <dgm:cxn modelId="{9B9EDF0A-1612-4771-A228-55996768C2CA}" type="presParOf" srcId="{F4A91F1A-6D95-425B-AFE3-0EA428979AE7}" destId="{A2ECBFAC-68CE-41A5-8D64-12C2ACD85AF5}" srcOrd="1" destOrd="0" presId="urn:microsoft.com/office/officeart/2005/8/layout/list1"/>
    <dgm:cxn modelId="{9F12BBF7-BD21-4234-AE62-43E677CEA048}" type="presParOf" srcId="{F4A91F1A-6D95-425B-AFE3-0EA428979AE7}" destId="{598D658B-7A1E-4FB4-901B-75F98605DC4F}" srcOrd="2" destOrd="0" presId="urn:microsoft.com/office/officeart/2005/8/layout/list1"/>
    <dgm:cxn modelId="{52EE1E71-FE28-4CA1-988B-C2160ECCDD21}" type="presParOf" srcId="{F4A91F1A-6D95-425B-AFE3-0EA428979AE7}" destId="{DBF728BB-4BD8-43E7-B979-A349EBFF11C8}" srcOrd="3" destOrd="0" presId="urn:microsoft.com/office/officeart/2005/8/layout/list1"/>
    <dgm:cxn modelId="{88A1AC49-A65D-4326-AD0A-C22346BE9402}" type="presParOf" srcId="{F4A91F1A-6D95-425B-AFE3-0EA428979AE7}" destId="{BB34E426-2EF7-424B-83A9-C272993EE165}" srcOrd="4" destOrd="0" presId="urn:microsoft.com/office/officeart/2005/8/layout/list1"/>
    <dgm:cxn modelId="{B0A7AF92-7B3D-45FA-AB28-6E071C30EFD4}" type="presParOf" srcId="{BB34E426-2EF7-424B-83A9-C272993EE165}" destId="{03969183-D6DC-4344-85A9-BEA238F1AD0D}" srcOrd="0" destOrd="0" presId="urn:microsoft.com/office/officeart/2005/8/layout/list1"/>
    <dgm:cxn modelId="{654BEB6D-6A06-43EC-9E39-EE44E1B8C266}" type="presParOf" srcId="{BB34E426-2EF7-424B-83A9-C272993EE165}" destId="{C83D5F28-2921-425E-8FF1-ACB0A29BD04E}" srcOrd="1" destOrd="0" presId="urn:microsoft.com/office/officeart/2005/8/layout/list1"/>
    <dgm:cxn modelId="{6C27025D-2EE4-4EAA-B6BB-0A7D2F34E653}" type="presParOf" srcId="{F4A91F1A-6D95-425B-AFE3-0EA428979AE7}" destId="{1007F9C7-7138-407D-B3AE-02F04C4B14F7}" srcOrd="5" destOrd="0" presId="urn:microsoft.com/office/officeart/2005/8/layout/list1"/>
    <dgm:cxn modelId="{764012D3-FD8B-43B2-98B3-485951EB04DB}" type="presParOf" srcId="{F4A91F1A-6D95-425B-AFE3-0EA428979AE7}" destId="{BB6C363C-F203-412A-A521-45899B15D29F}" srcOrd="6" destOrd="0" presId="urn:microsoft.com/office/officeart/2005/8/layout/list1"/>
    <dgm:cxn modelId="{D6BF5125-78D4-4301-B19B-7C037B766550}" type="presParOf" srcId="{F4A91F1A-6D95-425B-AFE3-0EA428979AE7}" destId="{3E3BB6F2-1FB1-4C81-9887-2649BEAC926B}" srcOrd="7" destOrd="0" presId="urn:microsoft.com/office/officeart/2005/8/layout/list1"/>
    <dgm:cxn modelId="{BCE4766B-3BC7-4167-AA92-D9D86E8E90C5}" type="presParOf" srcId="{F4A91F1A-6D95-425B-AFE3-0EA428979AE7}" destId="{3D951439-04C2-47A9-B7C3-D79CD38E4326}" srcOrd="8" destOrd="0" presId="urn:microsoft.com/office/officeart/2005/8/layout/list1"/>
    <dgm:cxn modelId="{5643461B-DEC5-4E68-B92B-4A958ADAF14A}" type="presParOf" srcId="{3D951439-04C2-47A9-B7C3-D79CD38E4326}" destId="{99246088-F0CC-4BEE-BAD8-99507C3CAD1F}" srcOrd="0" destOrd="0" presId="urn:microsoft.com/office/officeart/2005/8/layout/list1"/>
    <dgm:cxn modelId="{4E376CB9-D342-412E-B0AC-EE95F12054A0}" type="presParOf" srcId="{3D951439-04C2-47A9-B7C3-D79CD38E4326}" destId="{E2841656-1208-4BC2-8FEB-8A61E6BCBB2D}" srcOrd="1" destOrd="0" presId="urn:microsoft.com/office/officeart/2005/8/layout/list1"/>
    <dgm:cxn modelId="{4BE99434-3E6C-439A-AFCC-255209CBBDE5}" type="presParOf" srcId="{F4A91F1A-6D95-425B-AFE3-0EA428979AE7}" destId="{604C255E-78D2-461B-80B8-8B4EB8BF8E1D}" srcOrd="9" destOrd="0" presId="urn:microsoft.com/office/officeart/2005/8/layout/list1"/>
    <dgm:cxn modelId="{63F25DC3-B51F-4CC7-A574-08F213F2951B}" type="presParOf" srcId="{F4A91F1A-6D95-425B-AFE3-0EA428979AE7}" destId="{9BEB7434-52D3-4851-B45F-9DB03F3560A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VY_32_INOVACE_M2_18_Základní geometrické tvary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Základní geometrické tvary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98D658B-7A1E-4FB4-901B-75F98605DC4F}">
      <dsp:nvSpPr>
        <dsp:cNvPr id="0" name=""/>
        <dsp:cNvSpPr/>
      </dsp:nvSpPr>
      <dsp:spPr>
        <a:xfrm>
          <a:off x="0" y="1231736"/>
          <a:ext cx="8568952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4F9F49-AA1C-4AD5-8A3D-E4764F6F37F8}">
      <dsp:nvSpPr>
        <dsp:cNvPr id="0" name=""/>
        <dsp:cNvSpPr/>
      </dsp:nvSpPr>
      <dsp:spPr>
        <a:xfrm>
          <a:off x="428447" y="656096"/>
          <a:ext cx="5998266" cy="1151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Základní geometrické tvary</a:t>
          </a:r>
          <a:endParaRPr lang="cs-CZ" sz="3900" kern="1200" dirty="0"/>
        </a:p>
      </dsp:txBody>
      <dsp:txXfrm>
        <a:off x="428447" y="656096"/>
        <a:ext cx="5998266" cy="1151280"/>
      </dsp:txXfrm>
    </dsp:sp>
    <dsp:sp modelId="{BB6C363C-F203-412A-A521-45899B15D29F}">
      <dsp:nvSpPr>
        <dsp:cNvPr id="0" name=""/>
        <dsp:cNvSpPr/>
      </dsp:nvSpPr>
      <dsp:spPr>
        <a:xfrm>
          <a:off x="0" y="3000776"/>
          <a:ext cx="8568952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D5F28-2921-425E-8FF1-ACB0A29BD04E}">
      <dsp:nvSpPr>
        <dsp:cNvPr id="0" name=""/>
        <dsp:cNvSpPr/>
      </dsp:nvSpPr>
      <dsp:spPr>
        <a:xfrm>
          <a:off x="428447" y="2425136"/>
          <a:ext cx="5998266" cy="1151280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Strany a vrcholy</a:t>
          </a:r>
          <a:endParaRPr lang="cs-CZ" sz="3900" kern="1200" dirty="0"/>
        </a:p>
      </dsp:txBody>
      <dsp:txXfrm>
        <a:off x="428447" y="2425136"/>
        <a:ext cx="5998266" cy="1151280"/>
      </dsp:txXfrm>
    </dsp:sp>
    <dsp:sp modelId="{9BEB7434-52D3-4851-B45F-9DB03F3560A8}">
      <dsp:nvSpPr>
        <dsp:cNvPr id="0" name=""/>
        <dsp:cNvSpPr/>
      </dsp:nvSpPr>
      <dsp:spPr>
        <a:xfrm>
          <a:off x="0" y="4769816"/>
          <a:ext cx="8568952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841656-1208-4BC2-8FEB-8A61E6BCBB2D}">
      <dsp:nvSpPr>
        <dsp:cNvPr id="0" name=""/>
        <dsp:cNvSpPr/>
      </dsp:nvSpPr>
      <dsp:spPr>
        <a:xfrm>
          <a:off x="428447" y="4194176"/>
          <a:ext cx="5998266" cy="11512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Úkoly</a:t>
          </a:r>
          <a:endParaRPr lang="cs-CZ" sz="3900" kern="1200" dirty="0"/>
        </a:p>
      </dsp:txBody>
      <dsp:txXfrm>
        <a:off x="428447" y="4194176"/>
        <a:ext cx="5998266" cy="1151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8479E-37E7-41A8-944E-BCC740F8D56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FDB019-8AB6-46D8-A2FE-0BF11E5B57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407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FDB019-8AB6-46D8-A2FE-0BF11E5B576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1480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FDB019-8AB6-46D8-A2FE-0BF11E5B576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556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498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9594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5730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4377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964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3573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2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0920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1163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6529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159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C3EBA-7DDD-4535-8F01-AFE3F25077D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64FC2-E9D8-40C8-B412-F6C4ED3252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395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77146681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48489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Pomůcky: modely geometrických tvarů, pastelky, fixy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Metodické pokyny: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Žáci si  procvičí základní geometrické tvary,  získají přehled o počtu vrcholů a počtu stran, doplní souměrné obrazce, hledají správnou cestu.</a:t>
            </a:r>
          </a:p>
        </p:txBody>
      </p:sp>
    </p:spTree>
    <p:extLst>
      <p:ext uri="{BB962C8B-B14F-4D97-AF65-F5344CB8AC3E}">
        <p14:creationId xmlns:p14="http://schemas.microsoft.com/office/powerpoint/2010/main" xmlns="" val="17882179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015690551"/>
              </p:ext>
            </p:extLst>
          </p:nvPr>
        </p:nvGraphicFramePr>
        <p:xfrm>
          <a:off x="323528" y="260648"/>
          <a:ext cx="8568952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71158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75047"/>
            <a:ext cx="238264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Čtverec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3429000"/>
            <a:ext cx="2160240" cy="21602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04048" y="4869160"/>
            <a:ext cx="1440160" cy="144016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4144244">
            <a:off x="6711275" y="2600908"/>
            <a:ext cx="1656184" cy="16561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836712"/>
            <a:ext cx="3085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4 vrcholy: E, F, G, H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1754" y="275485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2273" y="458825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85437" y="382039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85876" y="2049635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</a:t>
            </a:r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6300192" y="1298377"/>
            <a:ext cx="169911" cy="16411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588224" y="1298377"/>
            <a:ext cx="429281" cy="31998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872273" y="1378048"/>
            <a:ext cx="1736358" cy="25220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7236296" y="1378048"/>
            <a:ext cx="749580" cy="981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259632" y="2234301"/>
            <a:ext cx="37023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4 strany: AB, BC, CD, DA</a:t>
            </a:r>
          </a:p>
          <a:p>
            <a:r>
              <a:rPr lang="cs-CZ" sz="2400" b="1" dirty="0" smtClean="0"/>
              <a:t>Strany jsou stejně dlouhé.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7472" y="562059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98625" y="558924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98625" y="312418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12418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10908704" y="1835439"/>
            <a:ext cx="1059092" cy="28932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3291457" y="1868892"/>
            <a:ext cx="381295" cy="17542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12283345" y="271825"/>
            <a:ext cx="2016224" cy="6741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13645008" y="244363"/>
            <a:ext cx="1944216" cy="1384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6750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/>
      <p:bldP spid="10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903608">
            <a:off x="913319" y="4048508"/>
            <a:ext cx="3888432" cy="17281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 rot="19929602">
            <a:off x="5796136" y="1844824"/>
            <a:ext cx="23042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 rot="5400000">
            <a:off x="6060771" y="4185084"/>
            <a:ext cx="2664296" cy="100811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286489"/>
            <a:ext cx="2839239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Obdélník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8288" y="1943708"/>
            <a:ext cx="45014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4 strany: OP, PQ, QR, RO.</a:t>
            </a:r>
          </a:p>
          <a:p>
            <a:r>
              <a:rPr lang="cs-CZ" sz="2400" b="1" dirty="0" smtClean="0"/>
              <a:t>Protější strany jsou stejně dlouhé.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794321"/>
            <a:ext cx="2910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4 vrcholy: I, J, K, 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73025" y="2240868"/>
            <a:ext cx="245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72910" y="317232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51994" y="187153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55750" y="1025153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744534" y="1255986"/>
            <a:ext cx="627666" cy="1169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103715" y="1255986"/>
            <a:ext cx="484509" cy="18731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888863" y="1209819"/>
            <a:ext cx="1263131" cy="8463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236296" y="1209819"/>
            <a:ext cx="519454" cy="1427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5536" y="5151023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6252193"/>
            <a:ext cx="524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24114" y="4293096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Q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99592" y="3203683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3960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/>
      <p:bldP spid="10" grpId="0"/>
      <p:bldP spid="11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899592" y="3068960"/>
            <a:ext cx="2304256" cy="2592288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ravoúhlý trojúhelník 2"/>
          <p:cNvSpPr/>
          <p:nvPr/>
        </p:nvSpPr>
        <p:spPr>
          <a:xfrm>
            <a:off x="4427984" y="4797152"/>
            <a:ext cx="3168352" cy="1440160"/>
          </a:xfrm>
          <a:prstGeom prst="rt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5756061" y="3212976"/>
            <a:ext cx="2703302" cy="877951"/>
          </a:xfrm>
          <a:custGeom>
            <a:avLst/>
            <a:gdLst>
              <a:gd name="connsiteX0" fmla="*/ 0 w 2232248"/>
              <a:gd name="connsiteY0" fmla="*/ 864096 h 864096"/>
              <a:gd name="connsiteX1" fmla="*/ 0 w 2232248"/>
              <a:gd name="connsiteY1" fmla="*/ 0 h 864096"/>
              <a:gd name="connsiteX2" fmla="*/ 2232248 w 2232248"/>
              <a:gd name="connsiteY2" fmla="*/ 864096 h 864096"/>
              <a:gd name="connsiteX3" fmla="*/ 0 w 2232248"/>
              <a:gd name="connsiteY3" fmla="*/ 864096 h 864096"/>
              <a:gd name="connsiteX0" fmla="*/ 0 w 2703302"/>
              <a:gd name="connsiteY0" fmla="*/ 877951 h 877951"/>
              <a:gd name="connsiteX1" fmla="*/ 471054 w 2703302"/>
              <a:gd name="connsiteY1" fmla="*/ 0 h 877951"/>
              <a:gd name="connsiteX2" fmla="*/ 2703302 w 2703302"/>
              <a:gd name="connsiteY2" fmla="*/ 864096 h 877951"/>
              <a:gd name="connsiteX3" fmla="*/ 0 w 2703302"/>
              <a:gd name="connsiteY3" fmla="*/ 877951 h 877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03302" h="877951">
                <a:moveTo>
                  <a:pt x="0" y="877951"/>
                </a:moveTo>
                <a:lnTo>
                  <a:pt x="471054" y="0"/>
                </a:lnTo>
                <a:lnTo>
                  <a:pt x="2703302" y="864096"/>
                </a:lnTo>
                <a:lnTo>
                  <a:pt x="0" y="877951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4713" y="297695"/>
            <a:ext cx="3414013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Trojúhelník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1052736"/>
            <a:ext cx="2853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3 vrcholy: K, L, M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868144" y="1514401"/>
            <a:ext cx="288032" cy="16985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756061" y="1514401"/>
            <a:ext cx="0" cy="24906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4" idx="2"/>
          </p:cNvCxnSpPr>
          <p:nvPr/>
        </p:nvCxnSpPr>
        <p:spPr>
          <a:xfrm>
            <a:off x="6012160" y="1514401"/>
            <a:ext cx="2447203" cy="2562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76107" y="1916832"/>
            <a:ext cx="3179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3 strany: AB, BC, CA</a:t>
            </a:r>
            <a:endParaRPr lang="cs-CZ" sz="2400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0620672" y="4005064"/>
            <a:ext cx="144016" cy="17124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9828584" y="1896797"/>
            <a:ext cx="113771" cy="31387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0404648" y="1221025"/>
            <a:ext cx="216024" cy="17124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63571" y="5476582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5449357"/>
            <a:ext cx="458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51720" y="27957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C</a:t>
            </a:r>
          </a:p>
        </p:txBody>
      </p:sp>
      <p:cxnSp>
        <p:nvCxnSpPr>
          <p:cNvPr id="24" name="Přímá spojnice se šipkou 23"/>
          <p:cNvCxnSpPr>
            <a:endCxn id="2" idx="3"/>
          </p:cNvCxnSpPr>
          <p:nvPr/>
        </p:nvCxnSpPr>
        <p:spPr>
          <a:xfrm flipH="1">
            <a:off x="2051720" y="2363688"/>
            <a:ext cx="1008112" cy="32975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756155" y="2363688"/>
            <a:ext cx="676956" cy="22174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2" idx="1"/>
          </p:cNvCxnSpPr>
          <p:nvPr/>
        </p:nvCxnSpPr>
        <p:spPr>
          <a:xfrm flipH="1">
            <a:off x="1475656" y="2378497"/>
            <a:ext cx="2448272" cy="19866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580112" y="4090927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459363" y="4090927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271028" y="2843644"/>
            <a:ext cx="386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146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13" grpId="0"/>
      <p:bldP spid="20" grpId="0"/>
      <p:bldP spid="21" grpId="0"/>
      <p:bldP spid="22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S7687CZ2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1760"/>
            <a:ext cx="1944712" cy="184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DE4CGPLA\MC900411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79" y="4741866"/>
            <a:ext cx="2275119" cy="182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DE4CGPLA\MC900411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1194" y="2780928"/>
            <a:ext cx="2153370" cy="202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K0O7W0UI\MC9004112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377"/>
            <a:ext cx="1808522" cy="170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DE4CGPLA\MC9004113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1"/>
            <a:ext cx="1942131" cy="155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K0O7W0UI\MC900411264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790"/>
          <a:stretch/>
        </p:blipFill>
        <p:spPr bwMode="auto">
          <a:xfrm>
            <a:off x="6519020" y="5241420"/>
            <a:ext cx="1651071" cy="155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DE4CGPLA\MC900411394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9003"/>
          <a:stretch/>
        </p:blipFill>
        <p:spPr bwMode="auto">
          <a:xfrm>
            <a:off x="1101524" y="4582996"/>
            <a:ext cx="1433858" cy="214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79" y="800588"/>
            <a:ext cx="227511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Dopravní značky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93294" y="2365429"/>
            <a:ext cx="2534796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Víš, co znamenají?</a:t>
            </a:r>
          </a:p>
          <a:p>
            <a:r>
              <a:rPr lang="cs-CZ" sz="2400" b="1" dirty="0" smtClean="0"/>
              <a:t>Určuj jejich tvary.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19721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6880" y="313019"/>
            <a:ext cx="144016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8688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986880" y="3581534"/>
            <a:ext cx="810090" cy="810090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859431" y="5345024"/>
            <a:ext cx="1147284" cy="938479"/>
          </a:xfrm>
          <a:prstGeom prst="hexagon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idelný pětiúhelník 5"/>
          <p:cNvSpPr/>
          <p:nvPr/>
        </p:nvSpPr>
        <p:spPr>
          <a:xfrm>
            <a:off x="7531987" y="336964"/>
            <a:ext cx="1035115" cy="968437"/>
          </a:xfrm>
          <a:prstGeom prst="pentago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396971" y="2547494"/>
            <a:ext cx="1305145" cy="126014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7381869" y="5003060"/>
            <a:ext cx="1620180" cy="1105934"/>
          </a:xfrm>
          <a:prstGeom prst="rt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047462" y="567157"/>
            <a:ext cx="92044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KRUH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26895" y="1403775"/>
            <a:ext cx="194194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TROJÚHELNÍK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16183" y="3929959"/>
            <a:ext cx="131818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ČTVEREC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86820" y="4773342"/>
            <a:ext cx="1982017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ŠESTIÚHELNÍK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67963" y="5557142"/>
            <a:ext cx="185980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PĚTIÚHELNÍK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48593" y="2348880"/>
            <a:ext cx="149271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OBDÉLNÍK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36713" y="3119869"/>
            <a:ext cx="194194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TROJÚHELNÍK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195910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C 0.02205 -0.00347 0.0448 -0.00417 0.06667 0.00208 C 0.07344 0.00417 0.07882 0.00903 0.0849 0.01204 C 0.09202 0.01574 0.10035 0.01667 0.10764 0.02014 C 0.1191 0.03634 0.10105 0.01227 0.11511 0.02616 C 0.11806 0.02894 0.12014 0.03287 0.12275 0.03634 C 0.12431 0.03843 0.1257 0.04028 0.12726 0.04236 C 0.1283 0.04375 0.13039 0.04653 0.13039 0.04653 C 0.13091 0.04861 0.13091 0.05069 0.13177 0.05255 C 0.13247 0.05417 0.13421 0.05486 0.1349 0.05648 C 0.13785 0.06412 0.13629 0.06852 0.14098 0.07477 C 0.14358 0.08171 0.14532 0.08843 0.14844 0.09491 C 0.15105 0.08171 0.14861 0.08657 0.15313 0.09491 C 0.15434 0.09722 0.15608 0.09884 0.15764 0.10093 C 0.16007 0.10764 0.16129 0.11389 0.16511 0.11921 C 0.16754 0.12894 0.17188 0.13819 0.17726 0.14537 C 0.1816 0.16227 0.17552 0.14167 0.18177 0.15556 C 0.18438 0.16157 0.18559 0.16644 0.18941 0.17176 C 0.19375 0.18634 0.19636 0.20116 0.20313 0.21412 C 0.20452 0.22037 0.20417 0.22083 0.20764 0.22616 C 0.2099 0.22963 0.21511 0.23634 0.21511 0.23634 C 0.21615 0.23982 0.21719 0.24306 0.21823 0.24653 C 0.21875 0.24861 0.21875 0.25116 0.2198 0.25255 C 0.2224 0.25602 0.22882 0.26065 0.22882 0.26065 C 0.23264 0.28171 0.23785 0.30093 0.24393 0.32107 C 0.25105 0.34491 0.25573 0.37315 0.2698 0.3919 C 0.27084 0.39468 0.27188 0.39722 0.27275 0.4 C 0.27344 0.40255 0.27344 0.40556 0.27431 0.4081 C 0.27934 0.42407 0.29046 0.44329 0.30313 0.44838 C 0.31424 0.45833 0.31302 0.46019 0.32118 0.47269 C 0.32361 0.47639 0.32882 0.48287 0.32882 0.48287 C 0.33091 0.49097 0.33629 0.4963 0.34236 0.49884 C 0.34618 0.50394 0.34948 0.50486 0.35452 0.50694 C 0.36407 0.50625 0.37379 0.50694 0.38334 0.50509 C 0.38473 0.50486 0.38646 0.50093 0.38646 0.50093 " pathEditMode="relative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40741E-7 C -0.01007 0.0007 -0.02031 0.00093 -0.03038 0.00209 C -0.03507 0.00255 -0.04392 0.00811 -0.04392 0.00811 C -0.04757 0.01505 -0.05225 0.01574 -0.05607 0.02223 C -0.05903 0.02709 -0.0658 0.0426 -0.06666 0.04445 C -0.06892 0.04931 -0.0743 0.05857 -0.0743 0.05857 C -0.07795 0.07269 -0.07274 0.0551 -0.08333 0.07477 C -0.08871 0.08473 -0.09357 0.09445 -0.1 0.10301 C -0.10312 0.11505 -0.09965 0.10348 -0.10764 0.11922 C -0.11232 0.12848 -0.11823 0.14607 -0.1243 0.15556 C -0.12916 0.1632 -0.13784 0.17986 -0.13784 0.17986 C -0.14045 0.1926 -0.14791 0.20417 -0.15451 0.21412 C -0.15955 0.22176 -0.16215 0.22246 -0.16528 0.23033 C -0.16823 0.23774 -0.17118 0.25232 -0.17587 0.25857 C -0.17812 0.2713 -0.17621 0.26459 -0.18333 0.27871 C -0.18437 0.28079 -0.18646 0.28473 -0.18646 0.28473 C -0.18837 0.29306 -0.19097 0.29699 -0.19548 0.30301 C -0.1993 0.31783 -0.20521 0.33704 -0.21215 0.34954 C -0.21493 0.36366 -0.21267 0.35533 -0.22118 0.37361 L -0.22118 0.37361 C -0.23003 0.4088 -0.25087 0.45255 -0.28038 0.46065 C -0.28333 0.46343 -0.28732 0.46482 -0.28941 0.46875 C -0.29236 0.47431 -0.29288 0.47616 -0.29705 0.48079 C -0.3059 0.49051 -0.31632 0.49445 -0.32725 0.49699 C -0.33125 0.4963 -0.33611 0.49792 -0.33941 0.49491 C -0.34201 0.4926 -0.34028 0.48588 -0.34253 0.48287 C -0.34357 0.48149 -0.34427 0.47963 -0.34548 0.47871 C -0.34687 0.47755 -0.34843 0.47732 -0.35 0.47662 C -0.35104 0.47524 -0.35312 0.47269 -0.35312 0.47269 " pathEditMode="relative" ptsTypes="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C -0.01406 -0.00069 -0.0283 -0.00093 -0.04236 -0.00208 C -0.0566 -0.00324 -0.06944 -0.01134 -0.08333 -0.01412 C -0.08524 -0.01551 -0.08715 -0.01713 -0.08923 -0.01829 C -0.09219 -0.01991 -0.09844 -0.02222 -0.09844 -0.02222 C -0.10486 -0.03125 -0.12413 -0.03634 -0.12413 -0.03634 C -0.13177 -0.04352 -0.14097 -0.04815 -0.15 -0.05069 C -0.15885 -0.05833 -0.16684 -0.06134 -0.17726 -0.06481 C -0.18628 -0.07268 -0.17691 -0.06574 -0.19236 -0.07083 C -0.19705 -0.07245 -0.20139 -0.07523 -0.2059 -0.07685 C -0.21458 -0.0838 -0.2184 -0.09259 -0.22569 -0.09907 C -0.23142 -0.10417 -0.24219 -0.11296 -0.24687 -0.11921 C -0.25191 -0.12593 -0.2566 -0.13125 -0.26354 -0.13333 C -0.27587 -0.14468 -0.28021 -0.15093 -0.29531 -0.15555 C -0.29757 -0.15856 -0.29913 -0.16273 -0.30139 -0.16574 C -0.30521 -0.17083 -0.31059 -0.17083 -0.3151 -0.17384 " pathEditMode="relative" ptsTypes="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C 0.0066 0.00069 0.0132 0.00046 0.01979 0.00185 C 0.02899 0.0037 0.03281 0.0125 0.04097 0.0162 C 0.04827 0.03102 0.06146 0.03935 0.06979 0.05255 C 0.0816 0.07153 0.09392 0.08843 0.10764 0.10509 C 0.1283 0.13032 0.1474 0.1588 0.16667 0.18588 C 0.1684 0.19259 0.17136 0.19583 0.17431 0.20185 C 0.17847 0.22361 0.19149 0.24653 0.20156 0.26458 C 0.20608 0.27292 0.20833 0.28171 0.21372 0.28889 C 0.21563 0.29653 0.21858 0.30532 0.22274 0.31111 C 0.22587 0.32106 0.22934 0.33148 0.2349 0.33935 C 0.23802 0.35162 0.24028 0.36296 0.24549 0.37361 C 0.24601 0.37708 0.24566 0.38079 0.24705 0.3838 C 0.25191 0.39444 0.26146 0.39861 0.26667 0.4081 C 0.27274 0.41898 0.27899 0.42917 0.2849 0.44028 C 0.29497 0.45926 0.30469 0.47917 0.32274 0.48472 C 0.32691 0.49028 0.3309 0.48935 0.3349 0.49491 C 0.35886 0.49306 0.35851 0.49699 0.37136 0.48079 C 0.37552 0.46273 0.38507 0.47245 0.39254 0.4625 " pathEditMode="relative" ptsTypes="ffffffffffffffffff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85185E-6 C -0.01389 -0.00092 -0.03229 -0.00115 -0.04705 -0.00393 C -0.05069 -0.00462 -0.05399 -0.00787 -0.05764 -0.0081 C -0.08038 -0.00925 -0.10295 -0.00925 -0.12569 -0.00995 C -0.13802 -0.01342 -0.14844 -0.02407 -0.16059 -0.02824 C -0.16667 -0.03634 -0.17656 -0.04282 -0.1849 -0.04629 C -0.19184 -0.05254 -0.20104 -0.05717 -0.20903 -0.06041 C -0.21597 -0.06967 -0.22569 -0.07453 -0.23333 -0.08263 C -0.24601 -0.09606 -0.23576 -0.0905 -0.24549 -0.0949 C -0.25399 -0.10625 -0.24531 -0.09699 -0.25764 -0.103 C -0.25938 -0.10393 -0.26042 -0.10601 -0.26215 -0.10694 C -0.26406 -0.1081 -0.26615 -0.10833 -0.26823 -0.10902 C -0.27378 -0.11458 -0.2783 -0.12245 -0.2849 -0.12523 C -0.28594 -0.12569 -0.29306 -0.12847 -0.29392 -0.12916 C -0.31111 -0.14189 -0.29601 -0.13425 -0.30903 -0.13935 C -0.31267 -0.14074 -0.31615 -0.14189 -0.31979 -0.14328 C -0.32292 -0.14444 -0.32882 -0.14745 -0.32882 -0.14745 C -0.33073 -0.15462 -0.33212 -0.15555 -0.33785 -0.15555 " pathEditMode="relative" ptsTypes="fffffffffffffffff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1481E-6 C -0.0099 0.00232 -0.01927 0.00602 -0.02882 0.00996 C -0.04028 0.02061 -0.02656 0.0088 -0.03802 0.01621 C -0.04358 0.01991 -0.04722 0.02547 -0.05313 0.02825 C -0.06285 0.04121 -0.07379 0.05417 -0.0849 0.06459 C -0.09028 0.06968 -0.09636 0.07315 -0.10156 0.07871 C -0.11372 0.09144 -0.12327 0.10625 -0.1349 0.11922 C -0.14097 0.12616 -0.14896 0.12963 -0.15469 0.13727 C -0.16042 0.14491 -0.16702 0.15162 -0.17274 0.1595 C -0.1809 0.17061 -0.18733 0.18496 -0.19705 0.19399 C -0.21077 0.222 -0.23698 0.22037 -0.2592 0.22616 C -0.26736 0.22825 -0.27517 0.23195 -0.28333 0.23426 C -0.30399 0.23357 -0.32483 0.23033 -0.34549 0.23033 " pathEditMode="relative" ptsTypes="fffff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111E-6 C 0.00868 -0.00301 0.01458 -0.01041 0.02274 -0.01412 C 0.02691 -0.01944 0.03646 -0.02824 0.03646 -0.02824 C 0.04202 -0.03958 0.03629 -0.0294 0.04549 -0.04028 C 0.05486 -0.05115 0.06181 -0.06736 0.07274 -0.07477 C 0.07483 -0.07847 0.08212 -0.09051 0.0849 -0.09699 C 0.08611 -0.09953 0.08663 -0.10278 0.08802 -0.10509 C 0.08924 -0.10694 0.09115 -0.1074 0.09254 -0.10903 C 0.09566 -0.1125 0.10052 -0.12245 0.10156 -0.12523 C 0.10434 -0.1324 0.10504 -0.14051 0.10764 -0.14745 C 0.1092 -0.15185 0.11268 -0.15486 0.11372 -0.15949 C 0.11719 -0.17361 0.11441 -0.16875 0.11979 -0.17569 C 0.12083 -0.17847 0.12153 -0.18125 0.12274 -0.18379 C 0.12361 -0.18541 0.12518 -0.18634 0.12587 -0.18796 C 0.13038 -0.19768 0.13195 -0.20764 0.13941 -0.21412 C 0.14462 -0.23102 0.15486 -0.24236 0.16077 -0.25856 C 0.16511 -0.2706 0.16545 -0.2831 0.17274 -0.29282 C 0.17795 -0.31365 0.19045 -0.32893 0.19861 -0.34745 C 0.20608 -0.36458 0.21163 -0.38148 0.21979 -0.39791 C 0.22344 -0.40532 0.22639 -0.41319 0.23038 -0.42014 C 0.23333 -0.42546 0.2375 -0.43009 0.23941 -0.43634 C 0.24045 -0.43981 0.2408 -0.44352 0.24254 -0.44653 C 0.24549 -0.45185 0.25313 -0.46065 0.25313 -0.46065 C 0.25625 -0.47245 0.26389 -0.47615 0.26979 -0.48472 C 0.27622 -0.49398 0.28229 -0.50347 0.28802 -0.51319 C 0.29566 -0.52615 0.30191 -0.54166 0.31077 -0.55347 C 0.31945 -0.56504 0.32969 -0.57546 0.33802 -0.58796 C 0.34514 -0.59861 0.35174 -0.61018 0.3592 -0.62014 C 0.36545 -0.61481 0.36198 -0.6162 0.36979 -0.6162 " pathEditMode="relative" ptsTypes="ffffffffffffffffffffffffffff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75079" y="2834161"/>
            <a:ext cx="864096" cy="864096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3477491" y="1124744"/>
            <a:ext cx="1773382" cy="343838"/>
          </a:xfrm>
          <a:custGeom>
            <a:avLst/>
            <a:gdLst>
              <a:gd name="connsiteX0" fmla="*/ 0 w 1773382"/>
              <a:gd name="connsiteY0" fmla="*/ 498840 h 498840"/>
              <a:gd name="connsiteX1" fmla="*/ 858982 w 1773382"/>
              <a:gd name="connsiteY1" fmla="*/ 76 h 498840"/>
              <a:gd name="connsiteX2" fmla="*/ 1773382 w 1773382"/>
              <a:gd name="connsiteY2" fmla="*/ 457276 h 498840"/>
              <a:gd name="connsiteX3" fmla="*/ 1773382 w 1773382"/>
              <a:gd name="connsiteY3" fmla="*/ 457276 h 498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3382" h="498840">
                <a:moveTo>
                  <a:pt x="0" y="498840"/>
                </a:moveTo>
                <a:cubicBezTo>
                  <a:pt x="281709" y="252921"/>
                  <a:pt x="563418" y="7003"/>
                  <a:pt x="858982" y="76"/>
                </a:cubicBezTo>
                <a:cubicBezTo>
                  <a:pt x="1154546" y="-6851"/>
                  <a:pt x="1773382" y="457276"/>
                  <a:pt x="1773382" y="457276"/>
                </a:cubicBezTo>
                <a:lnTo>
                  <a:pt x="1773382" y="457276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505200" y="1427018"/>
            <a:ext cx="1745673" cy="417806"/>
          </a:xfrm>
          <a:custGeom>
            <a:avLst/>
            <a:gdLst>
              <a:gd name="connsiteX0" fmla="*/ 1745673 w 1745673"/>
              <a:gd name="connsiteY0" fmla="*/ 0 h 554250"/>
              <a:gd name="connsiteX1" fmla="*/ 928255 w 1745673"/>
              <a:gd name="connsiteY1" fmla="*/ 554182 h 554250"/>
              <a:gd name="connsiteX2" fmla="*/ 0 w 1745673"/>
              <a:gd name="connsiteY2" fmla="*/ 41564 h 554250"/>
              <a:gd name="connsiteX3" fmla="*/ 0 w 1745673"/>
              <a:gd name="connsiteY3" fmla="*/ 41564 h 554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45673" h="554250">
                <a:moveTo>
                  <a:pt x="1745673" y="0"/>
                </a:moveTo>
                <a:cubicBezTo>
                  <a:pt x="1482436" y="273627"/>
                  <a:pt x="1219200" y="547255"/>
                  <a:pt x="928255" y="554182"/>
                </a:cubicBezTo>
                <a:cubicBezTo>
                  <a:pt x="637310" y="561109"/>
                  <a:pt x="0" y="41564"/>
                  <a:pt x="0" y="41564"/>
                </a:cubicBezTo>
                <a:lnTo>
                  <a:pt x="0" y="41564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1403648" y="3426993"/>
            <a:ext cx="1296144" cy="1370159"/>
          </a:xfrm>
          <a:prstGeom prst="triangl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668344" y="1124744"/>
            <a:ext cx="1080120" cy="1008112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7092280" y="3360293"/>
            <a:ext cx="1440160" cy="1440160"/>
          </a:xfrm>
          <a:prstGeom prst="pentagon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Šestiúhelník 18"/>
          <p:cNvSpPr/>
          <p:nvPr/>
        </p:nvSpPr>
        <p:spPr>
          <a:xfrm>
            <a:off x="2987824" y="2560891"/>
            <a:ext cx="1296144" cy="1084133"/>
          </a:xfrm>
          <a:prstGeom prst="hexagon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61470" y="1176194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Á</a:t>
            </a:r>
            <a:endParaRPr lang="cs-CZ" sz="3200" b="1" dirty="0"/>
          </a:p>
        </p:txBody>
      </p:sp>
      <p:sp>
        <p:nvSpPr>
          <p:cNvPr id="23" name="Lichoběžník 22"/>
          <p:cNvSpPr/>
          <p:nvPr/>
        </p:nvSpPr>
        <p:spPr>
          <a:xfrm>
            <a:off x="1259632" y="1348801"/>
            <a:ext cx="1440160" cy="992045"/>
          </a:xfrm>
          <a:custGeom>
            <a:avLst/>
            <a:gdLst>
              <a:gd name="connsiteX0" fmla="*/ 0 w 1440160"/>
              <a:gd name="connsiteY0" fmla="*/ 991910 h 991910"/>
              <a:gd name="connsiteX1" fmla="*/ 247978 w 1440160"/>
              <a:gd name="connsiteY1" fmla="*/ 0 h 991910"/>
              <a:gd name="connsiteX2" fmla="*/ 1192183 w 1440160"/>
              <a:gd name="connsiteY2" fmla="*/ 0 h 991910"/>
              <a:gd name="connsiteX3" fmla="*/ 1440160 w 1440160"/>
              <a:gd name="connsiteY3" fmla="*/ 991910 h 991910"/>
              <a:gd name="connsiteX4" fmla="*/ 0 w 1440160"/>
              <a:gd name="connsiteY4" fmla="*/ 991910 h 991910"/>
              <a:gd name="connsiteX0" fmla="*/ 0 w 1440160"/>
              <a:gd name="connsiteY0" fmla="*/ 991910 h 991910"/>
              <a:gd name="connsiteX1" fmla="*/ 247978 w 1440160"/>
              <a:gd name="connsiteY1" fmla="*/ 0 h 991910"/>
              <a:gd name="connsiteX2" fmla="*/ 1192183 w 1440160"/>
              <a:gd name="connsiteY2" fmla="*/ 0 h 991910"/>
              <a:gd name="connsiteX3" fmla="*/ 1040223 w 1440160"/>
              <a:gd name="connsiteY3" fmla="*/ 507001 h 991910"/>
              <a:gd name="connsiteX4" fmla="*/ 1440160 w 1440160"/>
              <a:gd name="connsiteY4" fmla="*/ 991910 h 991910"/>
              <a:gd name="connsiteX5" fmla="*/ 0 w 1440160"/>
              <a:gd name="connsiteY5" fmla="*/ 991910 h 991910"/>
              <a:gd name="connsiteX0" fmla="*/ 0 w 1440160"/>
              <a:gd name="connsiteY0" fmla="*/ 991910 h 991910"/>
              <a:gd name="connsiteX1" fmla="*/ 458332 w 1440160"/>
              <a:gd name="connsiteY1" fmla="*/ 479292 h 991910"/>
              <a:gd name="connsiteX2" fmla="*/ 247978 w 1440160"/>
              <a:gd name="connsiteY2" fmla="*/ 0 h 991910"/>
              <a:gd name="connsiteX3" fmla="*/ 1192183 w 1440160"/>
              <a:gd name="connsiteY3" fmla="*/ 0 h 991910"/>
              <a:gd name="connsiteX4" fmla="*/ 1040223 w 1440160"/>
              <a:gd name="connsiteY4" fmla="*/ 507001 h 991910"/>
              <a:gd name="connsiteX5" fmla="*/ 1440160 w 1440160"/>
              <a:gd name="connsiteY5" fmla="*/ 991910 h 991910"/>
              <a:gd name="connsiteX6" fmla="*/ 0 w 1440160"/>
              <a:gd name="connsiteY6" fmla="*/ 991910 h 991910"/>
              <a:gd name="connsiteX0" fmla="*/ 0 w 1440160"/>
              <a:gd name="connsiteY0" fmla="*/ 992045 h 992045"/>
              <a:gd name="connsiteX1" fmla="*/ 458332 w 1440160"/>
              <a:gd name="connsiteY1" fmla="*/ 479427 h 992045"/>
              <a:gd name="connsiteX2" fmla="*/ 247978 w 1440160"/>
              <a:gd name="connsiteY2" fmla="*/ 135 h 992045"/>
              <a:gd name="connsiteX3" fmla="*/ 763132 w 1440160"/>
              <a:gd name="connsiteY3" fmla="*/ 216190 h 992045"/>
              <a:gd name="connsiteX4" fmla="*/ 1192183 w 1440160"/>
              <a:gd name="connsiteY4" fmla="*/ 135 h 992045"/>
              <a:gd name="connsiteX5" fmla="*/ 1040223 w 1440160"/>
              <a:gd name="connsiteY5" fmla="*/ 507136 h 992045"/>
              <a:gd name="connsiteX6" fmla="*/ 1440160 w 1440160"/>
              <a:gd name="connsiteY6" fmla="*/ 992045 h 992045"/>
              <a:gd name="connsiteX7" fmla="*/ 0 w 1440160"/>
              <a:gd name="connsiteY7" fmla="*/ 992045 h 99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0160" h="992045">
                <a:moveTo>
                  <a:pt x="0" y="992045"/>
                </a:moveTo>
                <a:cubicBezTo>
                  <a:pt x="46559" y="802699"/>
                  <a:pt x="411773" y="668773"/>
                  <a:pt x="458332" y="479427"/>
                </a:cubicBezTo>
                <a:lnTo>
                  <a:pt x="247978" y="135"/>
                </a:lnTo>
                <a:cubicBezTo>
                  <a:pt x="396605" y="-6356"/>
                  <a:pt x="614505" y="222681"/>
                  <a:pt x="763132" y="216190"/>
                </a:cubicBezTo>
                <a:lnTo>
                  <a:pt x="1192183" y="135"/>
                </a:lnTo>
                <a:cubicBezTo>
                  <a:pt x="1233893" y="146044"/>
                  <a:pt x="998513" y="361227"/>
                  <a:pt x="1040223" y="507136"/>
                </a:cubicBezTo>
                <a:lnTo>
                  <a:pt x="1440160" y="992045"/>
                </a:lnTo>
                <a:lnTo>
                  <a:pt x="0" y="992045"/>
                </a:lnTo>
                <a:close/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Čtyřcípá hvězda 23"/>
          <p:cNvSpPr/>
          <p:nvPr/>
        </p:nvSpPr>
        <p:spPr>
          <a:xfrm>
            <a:off x="5985664" y="1760969"/>
            <a:ext cx="1682680" cy="1368288"/>
          </a:xfrm>
          <a:prstGeom prst="star4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362115"/>
            <a:ext cx="614860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geometrické útvary podle počtu vrcholů </a:t>
            </a:r>
            <a:endParaRPr lang="cs-CZ" sz="2400" b="1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4937624" y="3071492"/>
            <a:ext cx="1048040" cy="1622721"/>
            <a:chOff x="6372200" y="4451800"/>
            <a:chExt cx="1060704" cy="1757923"/>
          </a:xfrm>
          <a:solidFill>
            <a:schemeClr val="bg2"/>
          </a:solidFill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</p:grpSpPr>
        <p:sp>
          <p:nvSpPr>
            <p:cNvPr id="27" name="Rovnoramenný trojúhelník 26"/>
            <p:cNvSpPr/>
            <p:nvPr/>
          </p:nvSpPr>
          <p:spPr>
            <a:xfrm>
              <a:off x="6372200" y="4451800"/>
              <a:ext cx="1060704" cy="1440160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372200" y="5705667"/>
              <a:ext cx="1060704" cy="50405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5253895" y="3644149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2447764" y="5741640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108203" y="5761861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912" y="5761353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440459" y="5747498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65337" y="5741640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868144" y="5741640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588224" y="5764565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244680" y="5764565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799692" y="5741640"/>
            <a:ext cx="504056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01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2" grpId="0"/>
      <p:bldP spid="23" grpId="0" animBg="1"/>
      <p:bldP spid="24" grpId="0" animBg="1"/>
      <p:bldP spid="25" grpId="0" animBg="1"/>
      <p:bldP spid="21" grpId="0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856165" y="242927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27984" y="19888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0032" y="19888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99722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88801" y="19888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88801" y="242927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30365" y="242927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62413" y="242927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172400" y="242927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72400" y="19888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/>
          <p:cNvGrpSpPr/>
          <p:nvPr/>
        </p:nvGrpSpPr>
        <p:grpSpPr>
          <a:xfrm>
            <a:off x="1577302" y="1997224"/>
            <a:ext cx="1321296" cy="864096"/>
            <a:chOff x="1530121" y="1997224"/>
            <a:chExt cx="1321296" cy="864096"/>
          </a:xfrm>
        </p:grpSpPr>
        <p:sp>
          <p:nvSpPr>
            <p:cNvPr id="14" name="Obdélník 13"/>
            <p:cNvSpPr/>
            <p:nvPr/>
          </p:nvSpPr>
          <p:spPr>
            <a:xfrm>
              <a:off x="1530121" y="1998681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969600" y="1998681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419369" y="2429272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419369" y="1997224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 rot="19651260">
            <a:off x="7130716" y="5465075"/>
            <a:ext cx="1738178" cy="864096"/>
            <a:chOff x="6866270" y="5445224"/>
            <a:chExt cx="1738178" cy="864096"/>
          </a:xfrm>
        </p:grpSpPr>
        <p:sp>
          <p:nvSpPr>
            <p:cNvPr id="21" name="Obdélník 20"/>
            <p:cNvSpPr/>
            <p:nvPr/>
          </p:nvSpPr>
          <p:spPr>
            <a:xfrm>
              <a:off x="6866270" y="5445224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8168533" y="5445224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6866270" y="5877272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7298318" y="5877272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7736485" y="5877272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8172400" y="5877272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588224" y="548680"/>
            <a:ext cx="2232248" cy="1296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995936" y="548680"/>
            <a:ext cx="2160240" cy="1296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03584" y="544992"/>
            <a:ext cx="2376264" cy="1296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92080" y="3959005"/>
            <a:ext cx="4578081" cy="156247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isometricOffAxis2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 rot="19657548">
            <a:off x="4964690" y="5246590"/>
            <a:ext cx="1293889" cy="864096"/>
            <a:chOff x="4862287" y="5594860"/>
            <a:chExt cx="1293889" cy="864096"/>
          </a:xfrm>
        </p:grpSpPr>
        <p:sp>
          <p:nvSpPr>
            <p:cNvPr id="18" name="Obdélník 17"/>
            <p:cNvSpPr/>
            <p:nvPr/>
          </p:nvSpPr>
          <p:spPr>
            <a:xfrm>
              <a:off x="4862287" y="5594860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5724128" y="5594860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5294335" y="5594860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5294335" y="6026908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Obdélník 32"/>
          <p:cNvSpPr/>
          <p:nvPr/>
        </p:nvSpPr>
        <p:spPr>
          <a:xfrm>
            <a:off x="3239077" y="3903146"/>
            <a:ext cx="3966685" cy="129614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isometricOffAxis2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53201" y="4221593"/>
            <a:ext cx="4074783" cy="15721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isometricOffAxis2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 rot="19662001">
            <a:off x="2180059" y="5807967"/>
            <a:ext cx="1300483" cy="875778"/>
            <a:chOff x="2267744" y="5405823"/>
            <a:chExt cx="1300483" cy="875778"/>
          </a:xfrm>
        </p:grpSpPr>
        <p:sp>
          <p:nvSpPr>
            <p:cNvPr id="3" name="Obdélník 2"/>
            <p:cNvSpPr/>
            <p:nvPr/>
          </p:nvSpPr>
          <p:spPr>
            <a:xfrm>
              <a:off x="2267744" y="5405823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699792" y="5407818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36179" y="5407818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3130049" y="5849553"/>
              <a:ext cx="4320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 rot="10800000">
            <a:off x="2503889" y="1225351"/>
            <a:ext cx="43204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>
              <a:rot lat="21299999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rot="10800000">
            <a:off x="2064410" y="1225351"/>
            <a:ext cx="43204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>
              <a:rot lat="21299999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rot="10800000">
            <a:off x="2500880" y="793303"/>
            <a:ext cx="43204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>
              <a:rot lat="21299999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rot="10800000">
            <a:off x="1614641" y="1226808"/>
            <a:ext cx="43204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>
              <a:rot lat="21299999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 rot="8881492">
            <a:off x="1548831" y="4713770"/>
            <a:ext cx="1312376" cy="854487"/>
            <a:chOff x="2255851" y="5405823"/>
            <a:chExt cx="1312376" cy="854487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7" name="Obdélník 46"/>
            <p:cNvSpPr/>
            <p:nvPr/>
          </p:nvSpPr>
          <p:spPr>
            <a:xfrm>
              <a:off x="2267744" y="5405823"/>
              <a:ext cx="432048" cy="43204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2699792" y="5407818"/>
              <a:ext cx="432048" cy="43204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3136179" y="5407818"/>
              <a:ext cx="432048" cy="43204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255851" y="5828262"/>
              <a:ext cx="432048" cy="43204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617865" y="3068960"/>
            <a:ext cx="466050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Nakreslíš odrazy v zrcadle? Zkus to.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33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7" grpId="0" animBg="1"/>
      <p:bldP spid="28" grpId="0" animBg="1"/>
      <p:bldP spid="29" grpId="0" animBg="1"/>
      <p:bldP spid="33" grpId="0" animBg="1"/>
      <p:bldP spid="42" grpId="0" animBg="1"/>
      <p:bldP spid="43" grpId="0" animBg="1"/>
      <p:bldP spid="44" grpId="0" animBg="1"/>
      <p:bldP spid="45" grpId="0" animBg="1"/>
      <p:bldP spid="5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2567065"/>
              </p:ext>
            </p:extLst>
          </p:nvPr>
        </p:nvGraphicFramePr>
        <p:xfrm>
          <a:off x="323528" y="260648"/>
          <a:ext cx="8568953" cy="6336703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660145"/>
                <a:gridCol w="1011382"/>
                <a:gridCol w="983672"/>
                <a:gridCol w="914400"/>
                <a:gridCol w="845128"/>
                <a:gridCol w="845127"/>
                <a:gridCol w="803563"/>
                <a:gridCol w="858982"/>
                <a:gridCol w="823277"/>
                <a:gridCol w="823277"/>
              </a:tblGrid>
              <a:tr h="7230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35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42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4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75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6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42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6373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5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ovnoramenný trojúhelník 2"/>
          <p:cNvSpPr/>
          <p:nvPr/>
        </p:nvSpPr>
        <p:spPr>
          <a:xfrm>
            <a:off x="1316565" y="2633076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3034420">
            <a:off x="3275856" y="4941168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4996189" y="3369924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6386287">
            <a:off x="4199893" y="2692476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9893" y="4077072"/>
            <a:ext cx="384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Rovnoramenný trojúhelník 9"/>
          <p:cNvSpPr/>
          <p:nvPr/>
        </p:nvSpPr>
        <p:spPr>
          <a:xfrm>
            <a:off x="4199893" y="1916832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7824040">
            <a:off x="3275856" y="1052736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2887008">
            <a:off x="2245114" y="1916832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524328" y="2633076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661898" y="3369924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0464375">
            <a:off x="6661898" y="4176611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5796136" y="4941168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8303913">
            <a:off x="5004342" y="5589240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4199893" y="5589240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171239" y="4284623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18504774">
            <a:off x="2255769" y="5049180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175381" y="5697252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5400000">
            <a:off x="4033734" y="5049180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903572" y="4305672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18697839">
            <a:off x="4023079" y="3566712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903573" y="2819279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rot="5400000">
            <a:off x="5695661" y="2024844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 rot="3157294">
            <a:off x="6561423" y="1271553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3853" y="1268760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71713" y="1179930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134208" y="1179930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181596" y="1992169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245114" y="1179930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868348" y="4225908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806996" y="3475089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796136" y="2700469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996189" y="1972425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524327" y="4193000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661897" y="4954804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316565" y="5697252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179060" y="6282119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018615" y="6282119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790058" y="5686431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706749" y="6301413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457139" y="5697252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298281" y="2717043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3226448" y="4210236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309398" y="3585948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2286883" y="5697252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298282" y="6276680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4969701" y="4995174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041041" y="584684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868143" y="1203326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6726950" y="2010042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3313356" y="3330930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5041041" y="1149320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Rovnoramenný trojúhelník 56"/>
          <p:cNvSpPr/>
          <p:nvPr/>
        </p:nvSpPr>
        <p:spPr>
          <a:xfrm>
            <a:off x="7511693" y="4918141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Rovnoramenný trojúhelník 57"/>
          <p:cNvSpPr/>
          <p:nvPr/>
        </p:nvSpPr>
        <p:spPr>
          <a:xfrm>
            <a:off x="6664249" y="492136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Rovnoramenný trojúhelník 58"/>
          <p:cNvSpPr/>
          <p:nvPr/>
        </p:nvSpPr>
        <p:spPr>
          <a:xfrm>
            <a:off x="2245114" y="6168668"/>
            <a:ext cx="360040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423853" y="6301413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6541666" y="5751258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6563774" y="2792092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7511693" y="3438942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2245114" y="2792092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056159" y="642605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706521" y="655079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373408" y="3438942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412410" y="4225908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 rot="5400000">
            <a:off x="1272933" y="480034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255768" y="601073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806995" y="6209790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267247" y="483640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359464" y="6201446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1372188" y="4954804"/>
            <a:ext cx="360040" cy="3992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216090" y="2064048"/>
            <a:ext cx="56098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7569214" y="493061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7457139" y="2010042"/>
            <a:ext cx="31518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Skola\AppData\Local\Microsoft\Windows\Temporary Internet Files\Content.IE5\S7687CZ2\MM90028357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1873" y="1215238"/>
            <a:ext cx="819150" cy="4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S7687CZ2\MM90028357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1873" y="2681288"/>
            <a:ext cx="819150" cy="4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kola\AppData\Local\Microsoft\Windows\Temporary Internet Files\Content.IE5\S7687CZ2\MM90028357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9233" y="4191000"/>
            <a:ext cx="819150" cy="4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kola\AppData\Local\Microsoft\Windows\Temporary Internet Files\Content.IE5\S7687CZ2\MM90028357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1873" y="5618163"/>
            <a:ext cx="819150" cy="4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Ovál 81"/>
          <p:cNvSpPr/>
          <p:nvPr/>
        </p:nvSpPr>
        <p:spPr>
          <a:xfrm>
            <a:off x="8402937" y="5618163"/>
            <a:ext cx="273519" cy="24110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Rovnoramenný trojúhelník 82"/>
          <p:cNvSpPr/>
          <p:nvPr/>
        </p:nvSpPr>
        <p:spPr>
          <a:xfrm>
            <a:off x="8402937" y="2603071"/>
            <a:ext cx="258817" cy="37804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8429226" y="1271553"/>
            <a:ext cx="560989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8454638" y="4210236"/>
            <a:ext cx="255081" cy="25780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0" name="Picture 8" descr="C:\Users\Skola\AppData\Local\Microsoft\Windows\Temporary Internet Files\Content.IE5\K0O7W0UI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731" y="5715495"/>
            <a:ext cx="1025484" cy="118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8" descr="C:\Users\Skola\AppData\Local\Microsoft\Windows\Temporary Internet Files\Content.IE5\K0O7W0UI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731" y="4154398"/>
            <a:ext cx="1025484" cy="118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8" descr="C:\Users\Skola\AppData\Local\Microsoft\Windows\Temporary Internet Files\Content.IE5\K0O7W0UI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755" y="2693816"/>
            <a:ext cx="1025484" cy="118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8" descr="C:\Users\Skola\AppData\Local\Microsoft\Windows\Temporary Internet Files\Content.IE5\K0O7W0UI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755" y="1181993"/>
            <a:ext cx="1025484" cy="118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1" name="Obdélník 90"/>
          <p:cNvSpPr/>
          <p:nvPr/>
        </p:nvSpPr>
        <p:spPr>
          <a:xfrm>
            <a:off x="378002" y="4154202"/>
            <a:ext cx="560989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Rovnoramenný trojúhelník 91"/>
          <p:cNvSpPr/>
          <p:nvPr/>
        </p:nvSpPr>
        <p:spPr>
          <a:xfrm>
            <a:off x="529087" y="2549249"/>
            <a:ext cx="258817" cy="37804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507592" y="1121631"/>
            <a:ext cx="255081" cy="25780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540674" y="5618163"/>
            <a:ext cx="247230" cy="29511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791536" y="18060"/>
            <a:ext cx="5823197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Vyznač správnou cestu hlemýžďů k houbám.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3132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9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19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82" grpId="0" animBg="1"/>
      <p:bldP spid="83" grpId="0" animBg="1"/>
      <p:bldP spid="84" grpId="0" animBg="1"/>
      <p:bldP spid="85" grpId="0" animBg="1"/>
      <p:bldP spid="91" grpId="0" animBg="1"/>
      <p:bldP spid="92" grpId="0" animBg="1"/>
      <p:bldP spid="93" grpId="0" animBg="1"/>
      <p:bldP spid="94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86639" y="3458700"/>
            <a:ext cx="2160240" cy="21602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666559" y="4178780"/>
            <a:ext cx="1008112" cy="1080120"/>
            <a:chOff x="666559" y="4178780"/>
            <a:chExt cx="1008112" cy="1080120"/>
          </a:xfrm>
        </p:grpSpPr>
        <p:sp>
          <p:nvSpPr>
            <p:cNvPr id="3" name="Obdélník 2"/>
            <p:cNvSpPr/>
            <p:nvPr/>
          </p:nvSpPr>
          <p:spPr>
            <a:xfrm>
              <a:off x="666559" y="4178780"/>
              <a:ext cx="720080" cy="108012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386639" y="4178780"/>
              <a:ext cx="288032" cy="1080120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Rovnoramenný trojúhelník 7"/>
          <p:cNvSpPr/>
          <p:nvPr/>
        </p:nvSpPr>
        <p:spPr>
          <a:xfrm>
            <a:off x="1386639" y="404664"/>
            <a:ext cx="2160240" cy="158417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386639" y="1052736"/>
            <a:ext cx="2160240" cy="158417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818687" y="1052736"/>
            <a:ext cx="1275509" cy="936104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508104" y="1052736"/>
            <a:ext cx="2304256" cy="144016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800000">
            <a:off x="6228184" y="2018540"/>
            <a:ext cx="864096" cy="144016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ichoběžník 13"/>
          <p:cNvSpPr/>
          <p:nvPr/>
        </p:nvSpPr>
        <p:spPr>
          <a:xfrm rot="10800000">
            <a:off x="6252089" y="2009412"/>
            <a:ext cx="840191" cy="483484"/>
          </a:xfrm>
          <a:prstGeom prst="trapezoid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 rot="2829606">
            <a:off x="6343477" y="4452675"/>
            <a:ext cx="1899612" cy="19305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040" y="4774020"/>
            <a:ext cx="1944216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5939681" y="4786090"/>
            <a:ext cx="1101575" cy="1284074"/>
            <a:chOff x="5939681" y="4786090"/>
            <a:chExt cx="1101575" cy="1284074"/>
          </a:xfrm>
          <a:solidFill>
            <a:srgbClr val="FFFF00"/>
          </a:solidFill>
        </p:grpSpPr>
        <p:sp>
          <p:nvSpPr>
            <p:cNvPr id="18" name="Obdélník 17"/>
            <p:cNvSpPr/>
            <p:nvPr/>
          </p:nvSpPr>
          <p:spPr>
            <a:xfrm>
              <a:off x="6573204" y="4786090"/>
              <a:ext cx="468052" cy="1284074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 rot="16200000">
              <a:off x="5614407" y="5111364"/>
              <a:ext cx="1284074" cy="633526"/>
            </a:xfrm>
            <a:prstGeom prst="triangle">
              <a:avLst>
                <a:gd name="adj" fmla="val 55208"/>
              </a:avLst>
            </a:prstGeom>
            <a:grpFill/>
            <a:ln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3635896" y="1772816"/>
            <a:ext cx="1589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trojúhelník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5576" y="5877272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obdélník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73010" y="2636912"/>
            <a:ext cx="1624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čtyřúhelník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968510" y="6108104"/>
            <a:ext cx="16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pětiúhelník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94196" y="399162"/>
            <a:ext cx="5548763" cy="461665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Společná část dvou geometrických útvarů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27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6" grpId="0" animBg="1"/>
      <p:bldP spid="15" grpId="0" animBg="1"/>
      <p:bldP spid="23" grpId="0"/>
      <p:bldP spid="26" grpId="0"/>
      <p:bldP spid="27" grpId="0"/>
      <p:bldP spid="3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7747086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255</Words>
  <Application>Microsoft Office PowerPoint</Application>
  <PresentationFormat>Předvádění na obrazovce (4:3)</PresentationFormat>
  <Paragraphs>80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57</cp:revision>
  <dcterms:created xsi:type="dcterms:W3CDTF">2012-05-06T22:02:47Z</dcterms:created>
  <dcterms:modified xsi:type="dcterms:W3CDTF">2014-10-20T12:37:27Z</dcterms:modified>
</cp:coreProperties>
</file>