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2" r:id="rId2"/>
    <p:sldId id="263" r:id="rId3"/>
    <p:sldId id="265" r:id="rId4"/>
    <p:sldId id="257" r:id="rId5"/>
    <p:sldId id="258" r:id="rId6"/>
    <p:sldId id="259" r:id="rId7"/>
    <p:sldId id="260" r:id="rId8"/>
    <p:sldId id="261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76536" autoAdjust="0"/>
  </p:normalViewPr>
  <p:slideViewPr>
    <p:cSldViewPr>
      <p:cViewPr varScale="1">
        <p:scale>
          <a:sx n="64" d="100"/>
          <a:sy n="64" d="100"/>
        </p:scale>
        <p:origin x="-15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VY_32_INOVACE_M2_16_Odčítání 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mateřská škola Meclov,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Jiří Burda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Odčítání 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CZ.1.07/1.4.00/21.1839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ScaleX="100000" custLinFactNeighborX="-1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383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7E468D3-7D13-453D-B05A-D9F64338F414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AC40498-80FD-4AD5-8221-70AF9E61701B}" type="presOf" srcId="{D1D4F407-5343-4D3F-B5B9-D407B03CAEB4}" destId="{AED2198E-93D5-4001-81B4-73124B309672}" srcOrd="1" destOrd="0" presId="urn:microsoft.com/office/officeart/2005/8/layout/target3"/>
    <dgm:cxn modelId="{05259ADD-2510-44C5-BF6E-E09E871890F6}" type="presOf" srcId="{B651F6E3-6281-48DB-9319-2AEAFDAE7572}" destId="{6BB5E863-4638-4E1D-BFDE-399D028AC4ED}" srcOrd="1" destOrd="0" presId="urn:microsoft.com/office/officeart/2005/8/layout/target3"/>
    <dgm:cxn modelId="{A7FF9AE0-B71D-4607-BB42-19AD4A555189}" type="presOf" srcId="{D1B46980-6531-4606-95E6-44980827E919}" destId="{6140AFEC-043D-4C43-A2F9-D0F5331DF3A3}" srcOrd="0" destOrd="0" presId="urn:microsoft.com/office/officeart/2005/8/layout/target3"/>
    <dgm:cxn modelId="{6A722D4C-241D-46B7-9B24-E364E49D1A46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C488EE2C-2A61-4D7F-B09D-6DAA5E835E9C}" type="presOf" srcId="{757F3AB3-0718-4624-B441-E567A8F0AB56}" destId="{333A1088-737F-45CB-B68E-254E46348037}" srcOrd="0" destOrd="0" presId="urn:microsoft.com/office/officeart/2005/8/layout/target3"/>
    <dgm:cxn modelId="{791DEE3A-E962-4D5E-8033-0E8DB969A445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5EBCE8A-6552-45BF-9B8B-C89981A6E6F5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EBF0B5C-7943-4F0F-A731-97AF82C7758D}" type="presOf" srcId="{4C35D32F-0EAB-4CD7-82EE-45574DC2A586}" destId="{890E4F0B-2866-4A3F-A3C7-2A14B1797930}" srcOrd="1" destOrd="0" presId="urn:microsoft.com/office/officeart/2005/8/layout/target3"/>
    <dgm:cxn modelId="{DF135D23-B35D-42A6-8FF2-97734B0F85AC}" type="presOf" srcId="{D1B46980-6531-4606-95E6-44980827E919}" destId="{2BE915AB-18AA-4053-B92C-3BFC9ED204BB}" srcOrd="1" destOrd="0" presId="urn:microsoft.com/office/officeart/2005/8/layout/target3"/>
    <dgm:cxn modelId="{8E14120F-6331-4CFC-9020-23AEE0CF401B}" type="presOf" srcId="{D8197B8C-B260-4A16-BDF4-0947B075E274}" destId="{25B08C86-7E15-44DC-BE7F-FFB55DD49D12}" srcOrd="0" destOrd="0" presId="urn:microsoft.com/office/officeart/2005/8/layout/target3"/>
    <dgm:cxn modelId="{9A5172CC-BE54-4C76-9ABF-2CCE6A681682}" type="presParOf" srcId="{333A1088-737F-45CB-B68E-254E46348037}" destId="{F5ABB229-8D3B-4694-996A-96F23CF14429}" srcOrd="0" destOrd="0" presId="urn:microsoft.com/office/officeart/2005/8/layout/target3"/>
    <dgm:cxn modelId="{09AB2CFD-82C7-484F-8796-C4BCEA904A8C}" type="presParOf" srcId="{333A1088-737F-45CB-B68E-254E46348037}" destId="{F41139FD-01EE-4571-8B17-4FB00FC51163}" srcOrd="1" destOrd="0" presId="urn:microsoft.com/office/officeart/2005/8/layout/target3"/>
    <dgm:cxn modelId="{147500FD-4EE3-4308-A3A0-722651D21EF8}" type="presParOf" srcId="{333A1088-737F-45CB-B68E-254E46348037}" destId="{D005CE8C-CC26-4C3E-AC11-E15060ECD759}" srcOrd="2" destOrd="0" presId="urn:microsoft.com/office/officeart/2005/8/layout/target3"/>
    <dgm:cxn modelId="{72BFA228-C174-4A49-8D06-A75EF15622D7}" type="presParOf" srcId="{333A1088-737F-45CB-B68E-254E46348037}" destId="{2C702D82-9B77-49B7-9568-BB8EB47C3372}" srcOrd="3" destOrd="0" presId="urn:microsoft.com/office/officeart/2005/8/layout/target3"/>
    <dgm:cxn modelId="{57745DF2-0461-4615-99F3-682DDF13F308}" type="presParOf" srcId="{333A1088-737F-45CB-B68E-254E46348037}" destId="{A52A0455-90FF-4808-ABD0-F02540D31D5A}" srcOrd="4" destOrd="0" presId="urn:microsoft.com/office/officeart/2005/8/layout/target3"/>
    <dgm:cxn modelId="{239C22B8-2DE4-46C2-92CC-5634765FB64F}" type="presParOf" srcId="{333A1088-737F-45CB-B68E-254E46348037}" destId="{6140AFEC-043D-4C43-A2F9-D0F5331DF3A3}" srcOrd="5" destOrd="0" presId="urn:microsoft.com/office/officeart/2005/8/layout/target3"/>
    <dgm:cxn modelId="{632605B3-BD38-4F08-A7BF-D016B700EB8B}" type="presParOf" srcId="{333A1088-737F-45CB-B68E-254E46348037}" destId="{9358AC05-5D7D-4327-9F80-1AD486AEA664}" srcOrd="6" destOrd="0" presId="urn:microsoft.com/office/officeart/2005/8/layout/target3"/>
    <dgm:cxn modelId="{D75FB203-FF58-4315-89AF-1A81265F429B}" type="presParOf" srcId="{333A1088-737F-45CB-B68E-254E46348037}" destId="{313FC574-E1CD-4FB4-B054-0B805CE0447D}" srcOrd="7" destOrd="0" presId="urn:microsoft.com/office/officeart/2005/8/layout/target3"/>
    <dgm:cxn modelId="{C19097EE-2266-4CD6-9BD8-86F1421320C8}" type="presParOf" srcId="{333A1088-737F-45CB-B68E-254E46348037}" destId="{619D679B-A015-4ECF-8348-D1034C574F40}" srcOrd="8" destOrd="0" presId="urn:microsoft.com/office/officeart/2005/8/layout/target3"/>
    <dgm:cxn modelId="{3F4F41CD-295F-4681-9E95-5426804F11ED}" type="presParOf" srcId="{333A1088-737F-45CB-B68E-254E46348037}" destId="{322283A8-4A27-4CDA-BAE3-F381106A9174}" srcOrd="9" destOrd="0" presId="urn:microsoft.com/office/officeart/2005/8/layout/target3"/>
    <dgm:cxn modelId="{FE8ABE97-7EAF-444E-95A4-3B5AB98B6B96}" type="presParOf" srcId="{333A1088-737F-45CB-B68E-254E46348037}" destId="{FFC9F71D-1B4F-4AD9-A4A6-86ADEFC8AF5C}" srcOrd="10" destOrd="0" presId="urn:microsoft.com/office/officeart/2005/8/layout/target3"/>
    <dgm:cxn modelId="{1363449D-FE0A-4BDB-B0E6-7E028DDAC161}" type="presParOf" srcId="{333A1088-737F-45CB-B68E-254E46348037}" destId="{25B08C86-7E15-44DC-BE7F-FFB55DD49D12}" srcOrd="11" destOrd="0" presId="urn:microsoft.com/office/officeart/2005/8/layout/target3"/>
    <dgm:cxn modelId="{14E451C3-2335-49CE-B2EB-8EEBA0EEAD59}" type="presParOf" srcId="{333A1088-737F-45CB-B68E-254E46348037}" destId="{76644BE8-9D7C-4C09-B250-3D10AF48CBB7}" srcOrd="12" destOrd="0" presId="urn:microsoft.com/office/officeart/2005/8/layout/target3"/>
    <dgm:cxn modelId="{078C2CF1-D8C1-41FF-9891-BA08AFE7D81A}" type="presParOf" srcId="{333A1088-737F-45CB-B68E-254E46348037}" destId="{EE85B701-7295-41C0-BA7A-34D3756A2AE6}" srcOrd="13" destOrd="0" presId="urn:microsoft.com/office/officeart/2005/8/layout/target3"/>
    <dgm:cxn modelId="{442EF53F-3634-4E3A-94C1-8B5809239F75}" type="presParOf" srcId="{333A1088-737F-45CB-B68E-254E46348037}" destId="{8BEBB6EC-1DAA-4CAC-8A25-BC0FCBD5DBD5}" srcOrd="14" destOrd="0" presId="urn:microsoft.com/office/officeart/2005/8/layout/target3"/>
    <dgm:cxn modelId="{7224DEED-AD17-4121-BA2C-6E41062CA0D0}" type="presParOf" srcId="{333A1088-737F-45CB-B68E-254E46348037}" destId="{AED2198E-93D5-4001-81B4-73124B309672}" srcOrd="15" destOrd="0" presId="urn:microsoft.com/office/officeart/2005/8/layout/target3"/>
    <dgm:cxn modelId="{6642DB83-404D-4E18-B99A-C2CBD69D20BE}" type="presParOf" srcId="{333A1088-737F-45CB-B68E-254E46348037}" destId="{2BE915AB-18AA-4053-B92C-3BFC9ED204BB}" srcOrd="16" destOrd="0" presId="urn:microsoft.com/office/officeart/2005/8/layout/target3"/>
    <dgm:cxn modelId="{A7E27DCA-5DC3-4229-B755-87E584D852BD}" type="presParOf" srcId="{333A1088-737F-45CB-B68E-254E46348037}" destId="{6BB5E863-4638-4E1D-BFDE-399D028AC4ED}" srcOrd="17" destOrd="0" presId="urn:microsoft.com/office/officeart/2005/8/layout/target3"/>
    <dgm:cxn modelId="{B334AC36-0F5D-491D-9286-B8246DC09B2D}" type="presParOf" srcId="{333A1088-737F-45CB-B68E-254E46348037}" destId="{5A5FFA88-C948-4069-8E93-59FA12366E83}" srcOrd="18" destOrd="0" presId="urn:microsoft.com/office/officeart/2005/8/layout/target3"/>
    <dgm:cxn modelId="{CE0CC808-B490-4CCC-B11B-BC4F768615F6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8320935-165B-4A41-8EBE-D9770683D890}" type="doc">
      <dgm:prSet loTypeId="urn:microsoft.com/office/officeart/2008/layout/PictureStrips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cs-CZ"/>
        </a:p>
      </dgm:t>
    </dgm:pt>
    <dgm:pt modelId="{E0C3C4E4-96C4-4036-89C6-05F86E4F6C8A}">
      <dgm:prSet phldrT="[Text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dirty="0" smtClean="0"/>
            <a:t>Odčítání  znázornění</a:t>
          </a:r>
          <a:endParaRPr lang="cs-CZ" dirty="0"/>
        </a:p>
      </dgm:t>
    </dgm:pt>
    <dgm:pt modelId="{33CE290D-5BAA-471C-B61C-098E06CA9046}" type="parTrans" cxnId="{EC486705-D59D-44D1-8006-15E9668D3EFD}">
      <dgm:prSet/>
      <dgm:spPr/>
      <dgm:t>
        <a:bodyPr/>
        <a:lstStyle/>
        <a:p>
          <a:endParaRPr lang="cs-CZ"/>
        </a:p>
      </dgm:t>
    </dgm:pt>
    <dgm:pt modelId="{45F264AB-A65D-44EE-84DF-CE8384B526BA}" type="sibTrans" cxnId="{EC486705-D59D-44D1-8006-15E9668D3EFD}">
      <dgm:prSet/>
      <dgm:spPr/>
      <dgm:t>
        <a:bodyPr/>
        <a:lstStyle/>
        <a:p>
          <a:endParaRPr lang="cs-CZ"/>
        </a:p>
      </dgm:t>
    </dgm:pt>
    <dgm:pt modelId="{A47C0537-46A3-46D6-BC3A-300091777639}">
      <dgm:prSet phldrT="[Tex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dirty="0" smtClean="0"/>
            <a:t>Tabulky</a:t>
          </a:r>
          <a:endParaRPr lang="cs-CZ" dirty="0"/>
        </a:p>
      </dgm:t>
    </dgm:pt>
    <dgm:pt modelId="{F38BF0E2-67F7-4B40-A459-43FC36C91042}" type="parTrans" cxnId="{BD4B4793-0EF0-4835-ACD8-E1BCB2BF5FE3}">
      <dgm:prSet/>
      <dgm:spPr/>
      <dgm:t>
        <a:bodyPr/>
        <a:lstStyle/>
        <a:p>
          <a:endParaRPr lang="cs-CZ"/>
        </a:p>
      </dgm:t>
    </dgm:pt>
    <dgm:pt modelId="{E4893C1B-858C-4F4F-858E-FDC7FF4626BD}" type="sibTrans" cxnId="{BD4B4793-0EF0-4835-ACD8-E1BCB2BF5FE3}">
      <dgm:prSet/>
      <dgm:spPr/>
      <dgm:t>
        <a:bodyPr/>
        <a:lstStyle/>
        <a:p>
          <a:endParaRPr lang="cs-CZ"/>
        </a:p>
      </dgm:t>
    </dgm:pt>
    <dgm:pt modelId="{5344ACA4-E1BD-4BBF-B940-223FCB4F7ABF}">
      <dgm:prSet phldrT="[Text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dirty="0" smtClean="0"/>
            <a:t>Slovní úlohy</a:t>
          </a:r>
          <a:endParaRPr lang="cs-CZ" dirty="0"/>
        </a:p>
      </dgm:t>
    </dgm:pt>
    <dgm:pt modelId="{F3CB8E6E-572E-4E9D-92EB-240F0280392C}" type="parTrans" cxnId="{5005116A-62FA-4BE5-9074-730BE2A1566B}">
      <dgm:prSet/>
      <dgm:spPr/>
      <dgm:t>
        <a:bodyPr/>
        <a:lstStyle/>
        <a:p>
          <a:endParaRPr lang="cs-CZ"/>
        </a:p>
      </dgm:t>
    </dgm:pt>
    <dgm:pt modelId="{E4BB7EBC-338F-4B46-B5C6-66DAC96854BC}" type="sibTrans" cxnId="{5005116A-62FA-4BE5-9074-730BE2A1566B}">
      <dgm:prSet/>
      <dgm:spPr/>
      <dgm:t>
        <a:bodyPr/>
        <a:lstStyle/>
        <a:p>
          <a:endParaRPr lang="cs-CZ"/>
        </a:p>
      </dgm:t>
    </dgm:pt>
    <dgm:pt modelId="{2E43F509-6542-4995-B822-720BAE77DD16}" type="pres">
      <dgm:prSet presAssocID="{68320935-165B-4A41-8EBE-D9770683D89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88B84B-3EB8-4CD9-9386-F5003D42F821}" type="pres">
      <dgm:prSet presAssocID="{E0C3C4E4-96C4-4036-89C6-05F86E4F6C8A}" presName="composite" presStyleCnt="0"/>
      <dgm:spPr/>
    </dgm:pt>
    <dgm:pt modelId="{E9EF2CDC-D84B-4945-B92A-04960B36DB87}" type="pres">
      <dgm:prSet presAssocID="{E0C3C4E4-96C4-4036-89C6-05F86E4F6C8A}" presName="rect1" presStyleLbl="tr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342E8BE-3361-4507-8A01-C24210E864A7}" type="pres">
      <dgm:prSet presAssocID="{E0C3C4E4-96C4-4036-89C6-05F86E4F6C8A}" presName="rect2" presStyleLbl="fgImgPlace1" presStyleIdx="0" presStyleCnt="3"/>
      <dgm:spPr>
        <a:solidFill>
          <a:srgbClr val="00B0F0"/>
        </a:solidFill>
      </dgm:spPr>
    </dgm:pt>
    <dgm:pt modelId="{83FC4E23-A1CA-4043-A069-8D0189AD6E1B}" type="pres">
      <dgm:prSet presAssocID="{45F264AB-A65D-44EE-84DF-CE8384B526BA}" presName="sibTrans" presStyleCnt="0"/>
      <dgm:spPr/>
    </dgm:pt>
    <dgm:pt modelId="{A0705766-B9E0-499B-8C9A-2398CE3941A2}" type="pres">
      <dgm:prSet presAssocID="{A47C0537-46A3-46D6-BC3A-300091777639}" presName="composite" presStyleCnt="0"/>
      <dgm:spPr/>
    </dgm:pt>
    <dgm:pt modelId="{283D6E66-F9B8-4F99-B72E-E7D1454A6620}" type="pres">
      <dgm:prSet presAssocID="{A47C0537-46A3-46D6-BC3A-300091777639}" presName="rect1" presStyleLbl="tr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2A862B9-5C4B-4F5C-81EE-070508A8AA95}" type="pres">
      <dgm:prSet presAssocID="{A47C0537-46A3-46D6-BC3A-300091777639}" presName="rect2" presStyleLbl="fgImgPlace1" presStyleIdx="1" presStyleCnt="3"/>
      <dgm:spPr>
        <a:solidFill>
          <a:schemeClr val="accent2">
            <a:lumMod val="75000"/>
          </a:schemeClr>
        </a:solidFill>
      </dgm:spPr>
    </dgm:pt>
    <dgm:pt modelId="{6899F75C-714B-4D69-A932-7625630AD3AB}" type="pres">
      <dgm:prSet presAssocID="{E4893C1B-858C-4F4F-858E-FDC7FF4626BD}" presName="sibTrans" presStyleCnt="0"/>
      <dgm:spPr/>
    </dgm:pt>
    <dgm:pt modelId="{08062BC9-43ED-4D3C-9ED8-9BFB79FD951B}" type="pres">
      <dgm:prSet presAssocID="{5344ACA4-E1BD-4BBF-B940-223FCB4F7ABF}" presName="composite" presStyleCnt="0"/>
      <dgm:spPr/>
    </dgm:pt>
    <dgm:pt modelId="{66DEFA98-AB1B-4F70-B02E-D6173E64CB90}" type="pres">
      <dgm:prSet presAssocID="{5344ACA4-E1BD-4BBF-B940-223FCB4F7ABF}" presName="rect1" presStyleLbl="tr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5F784B7-927A-446C-A57D-99CB0F622FAF}" type="pres">
      <dgm:prSet presAssocID="{5344ACA4-E1BD-4BBF-B940-223FCB4F7ABF}" presName="rect2" presStyleLbl="fgImgPlace1" presStyleIdx="2" presStyleCnt="3"/>
      <dgm:spPr>
        <a:solidFill>
          <a:schemeClr val="accent6">
            <a:lumMod val="75000"/>
          </a:schemeClr>
        </a:solidFill>
      </dgm:spPr>
    </dgm:pt>
  </dgm:ptLst>
  <dgm:cxnLst>
    <dgm:cxn modelId="{1DEBFDA1-128C-49CF-B2DA-A5AD73589C76}" type="presOf" srcId="{E0C3C4E4-96C4-4036-89C6-05F86E4F6C8A}" destId="{E9EF2CDC-D84B-4945-B92A-04960B36DB87}" srcOrd="0" destOrd="0" presId="urn:microsoft.com/office/officeart/2008/layout/PictureStrips"/>
    <dgm:cxn modelId="{80569FC9-4902-4351-9F69-6EB21182EA7F}" type="presOf" srcId="{A47C0537-46A3-46D6-BC3A-300091777639}" destId="{283D6E66-F9B8-4F99-B72E-E7D1454A6620}" srcOrd="0" destOrd="0" presId="urn:microsoft.com/office/officeart/2008/layout/PictureStrips"/>
    <dgm:cxn modelId="{2443DC08-DE46-4218-8A66-AE45471D3C43}" type="presOf" srcId="{68320935-165B-4A41-8EBE-D9770683D890}" destId="{2E43F509-6542-4995-B822-720BAE77DD16}" srcOrd="0" destOrd="0" presId="urn:microsoft.com/office/officeart/2008/layout/PictureStrips"/>
    <dgm:cxn modelId="{5005116A-62FA-4BE5-9074-730BE2A1566B}" srcId="{68320935-165B-4A41-8EBE-D9770683D890}" destId="{5344ACA4-E1BD-4BBF-B940-223FCB4F7ABF}" srcOrd="2" destOrd="0" parTransId="{F3CB8E6E-572E-4E9D-92EB-240F0280392C}" sibTransId="{E4BB7EBC-338F-4B46-B5C6-66DAC96854BC}"/>
    <dgm:cxn modelId="{BD4B4793-0EF0-4835-ACD8-E1BCB2BF5FE3}" srcId="{68320935-165B-4A41-8EBE-D9770683D890}" destId="{A47C0537-46A3-46D6-BC3A-300091777639}" srcOrd="1" destOrd="0" parTransId="{F38BF0E2-67F7-4B40-A459-43FC36C91042}" sibTransId="{E4893C1B-858C-4F4F-858E-FDC7FF4626BD}"/>
    <dgm:cxn modelId="{EC486705-D59D-44D1-8006-15E9668D3EFD}" srcId="{68320935-165B-4A41-8EBE-D9770683D890}" destId="{E0C3C4E4-96C4-4036-89C6-05F86E4F6C8A}" srcOrd="0" destOrd="0" parTransId="{33CE290D-5BAA-471C-B61C-098E06CA9046}" sibTransId="{45F264AB-A65D-44EE-84DF-CE8384B526BA}"/>
    <dgm:cxn modelId="{D5622007-BBCF-4AE7-ADB0-31E5B6EFFB46}" type="presOf" srcId="{5344ACA4-E1BD-4BBF-B940-223FCB4F7ABF}" destId="{66DEFA98-AB1B-4F70-B02E-D6173E64CB90}" srcOrd="0" destOrd="0" presId="urn:microsoft.com/office/officeart/2008/layout/PictureStrips"/>
    <dgm:cxn modelId="{9FDC2D71-F039-4F8E-B14F-3DD946693EB9}" type="presParOf" srcId="{2E43F509-6542-4995-B822-720BAE77DD16}" destId="{F588B84B-3EB8-4CD9-9386-F5003D42F821}" srcOrd="0" destOrd="0" presId="urn:microsoft.com/office/officeart/2008/layout/PictureStrips"/>
    <dgm:cxn modelId="{8546CA3F-BBE1-455F-9B4B-285F2F275065}" type="presParOf" srcId="{F588B84B-3EB8-4CD9-9386-F5003D42F821}" destId="{E9EF2CDC-D84B-4945-B92A-04960B36DB87}" srcOrd="0" destOrd="0" presId="urn:microsoft.com/office/officeart/2008/layout/PictureStrips"/>
    <dgm:cxn modelId="{FC915E9C-4395-43F5-BF97-4AB0D0454380}" type="presParOf" srcId="{F588B84B-3EB8-4CD9-9386-F5003D42F821}" destId="{C342E8BE-3361-4507-8A01-C24210E864A7}" srcOrd="1" destOrd="0" presId="urn:microsoft.com/office/officeart/2008/layout/PictureStrips"/>
    <dgm:cxn modelId="{1F0AB620-8FEC-438A-9C73-AF66C6BB7F5D}" type="presParOf" srcId="{2E43F509-6542-4995-B822-720BAE77DD16}" destId="{83FC4E23-A1CA-4043-A069-8D0189AD6E1B}" srcOrd="1" destOrd="0" presId="urn:microsoft.com/office/officeart/2008/layout/PictureStrips"/>
    <dgm:cxn modelId="{C96BFA33-1D1C-4A0D-9FFB-7552CDBA40E6}" type="presParOf" srcId="{2E43F509-6542-4995-B822-720BAE77DD16}" destId="{A0705766-B9E0-499B-8C9A-2398CE3941A2}" srcOrd="2" destOrd="0" presId="urn:microsoft.com/office/officeart/2008/layout/PictureStrips"/>
    <dgm:cxn modelId="{8A5082D1-A810-4CC5-BDF2-D3C5108F2FF6}" type="presParOf" srcId="{A0705766-B9E0-499B-8C9A-2398CE3941A2}" destId="{283D6E66-F9B8-4F99-B72E-E7D1454A6620}" srcOrd="0" destOrd="0" presId="urn:microsoft.com/office/officeart/2008/layout/PictureStrips"/>
    <dgm:cxn modelId="{9F143616-9235-43C9-8CB5-EB5078BBB6A9}" type="presParOf" srcId="{A0705766-B9E0-499B-8C9A-2398CE3941A2}" destId="{02A862B9-5C4B-4F5C-81EE-070508A8AA95}" srcOrd="1" destOrd="0" presId="urn:microsoft.com/office/officeart/2008/layout/PictureStrips"/>
    <dgm:cxn modelId="{6C45D461-0B1B-4FAE-802F-A364DF5D4BEB}" type="presParOf" srcId="{2E43F509-6542-4995-B822-720BAE77DD16}" destId="{6899F75C-714B-4D69-A932-7625630AD3AB}" srcOrd="3" destOrd="0" presId="urn:microsoft.com/office/officeart/2008/layout/PictureStrips"/>
    <dgm:cxn modelId="{1F96F615-335B-422D-977A-17FB579C90EE}" type="presParOf" srcId="{2E43F509-6542-4995-B822-720BAE77DD16}" destId="{08062BC9-43ED-4D3C-9ED8-9BFB79FD951B}" srcOrd="4" destOrd="0" presId="urn:microsoft.com/office/officeart/2008/layout/PictureStrips"/>
    <dgm:cxn modelId="{6E765FBA-2E85-401B-BF6C-487E122FCE80}" type="presParOf" srcId="{08062BC9-43ED-4D3C-9ED8-9BFB79FD951B}" destId="{66DEFA98-AB1B-4F70-B02E-D6173E64CB90}" srcOrd="0" destOrd="0" presId="urn:microsoft.com/office/officeart/2008/layout/PictureStrips"/>
    <dgm:cxn modelId="{F74005A4-FC18-4439-89A8-1B82CD5C0B1F}" type="presParOf" srcId="{08062BC9-43ED-4D3C-9ED8-9BFB79FD951B}" destId="{C5F784B7-927A-446C-A57D-99CB0F622FAF}" srcOrd="1" destOrd="0" presId="urn:microsoft.com/office/officeart/2008/layout/PictureStrips"/>
  </dgm:cxnLst>
  <dgm:bg>
    <a:solidFill>
      <a:schemeClr val="accent4">
        <a:lumMod val="40000"/>
        <a:lumOff val="60000"/>
      </a:schemeClr>
    </a:solidFill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600400" cy="36004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85089" y="0"/>
          <a:ext cx="6192688" cy="360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mateřská škola Meclov, příspěvková organizace</a:t>
          </a:r>
          <a:endParaRPr lang="cs-CZ" sz="2000" kern="1200" dirty="0"/>
        </a:p>
      </dsp:txBody>
      <dsp:txXfrm>
        <a:off x="1785089" y="0"/>
        <a:ext cx="6192688" cy="576063"/>
      </dsp:txXfrm>
    </dsp:sp>
    <dsp:sp modelId="{A52A0455-90FF-4808-ABD0-F02540D31D5A}">
      <dsp:nvSpPr>
        <dsp:cNvPr id="0" name=""/>
        <dsp:cNvSpPr/>
      </dsp:nvSpPr>
      <dsp:spPr>
        <a:xfrm>
          <a:off x="378041" y="576063"/>
          <a:ext cx="2844316" cy="28443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800200" y="576063"/>
          <a:ext cx="6192688" cy="28443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Jiří Burda</a:t>
          </a:r>
          <a:endParaRPr lang="cs-CZ" sz="2000" kern="1200" dirty="0"/>
        </a:p>
      </dsp:txBody>
      <dsp:txXfrm>
        <a:off x="1800200" y="576063"/>
        <a:ext cx="6192688" cy="576064"/>
      </dsp:txXfrm>
    </dsp:sp>
    <dsp:sp modelId="{313FC574-E1CD-4FB4-B054-0B805CE0447D}">
      <dsp:nvSpPr>
        <dsp:cNvPr id="0" name=""/>
        <dsp:cNvSpPr/>
      </dsp:nvSpPr>
      <dsp:spPr>
        <a:xfrm>
          <a:off x="756083" y="1152128"/>
          <a:ext cx="2088232" cy="208823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800200" y="1152128"/>
          <a:ext cx="6192688" cy="20882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VY_32_INOVACE_M2_16_Odčítání </a:t>
          </a:r>
          <a:endParaRPr lang="cs-CZ" sz="2000" kern="1200" dirty="0"/>
        </a:p>
      </dsp:txBody>
      <dsp:txXfrm>
        <a:off x="1800200" y="1152128"/>
        <a:ext cx="6192688" cy="576064"/>
      </dsp:txXfrm>
    </dsp:sp>
    <dsp:sp modelId="{FFC9F71D-1B4F-4AD9-A4A6-86ADEFC8AF5C}">
      <dsp:nvSpPr>
        <dsp:cNvPr id="0" name=""/>
        <dsp:cNvSpPr/>
      </dsp:nvSpPr>
      <dsp:spPr>
        <a:xfrm>
          <a:off x="1134126" y="1728192"/>
          <a:ext cx="1332147" cy="133214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799271" y="1728192"/>
          <a:ext cx="6192688" cy="13321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Odčítání </a:t>
          </a:r>
          <a:endParaRPr lang="cs-CZ" sz="2000" kern="1200" dirty="0"/>
        </a:p>
      </dsp:txBody>
      <dsp:txXfrm>
        <a:off x="1799271" y="1728192"/>
        <a:ext cx="6192688" cy="576064"/>
      </dsp:txXfrm>
    </dsp:sp>
    <dsp:sp modelId="{EE85B701-7295-41C0-BA7A-34D3756A2AE6}">
      <dsp:nvSpPr>
        <dsp:cNvPr id="0" name=""/>
        <dsp:cNvSpPr/>
      </dsp:nvSpPr>
      <dsp:spPr>
        <a:xfrm>
          <a:off x="1512168" y="2304256"/>
          <a:ext cx="576063" cy="5760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800200" y="2304256"/>
          <a:ext cx="6192688" cy="5760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CZ.1.07/1.4.00/21.1839 </a:t>
          </a:r>
          <a:endParaRPr lang="cs-CZ" sz="2000" kern="1200" dirty="0"/>
        </a:p>
      </dsp:txBody>
      <dsp:txXfrm>
        <a:off x="1800200" y="2304256"/>
        <a:ext cx="6192688" cy="576063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9EF2CDC-D84B-4945-B92A-04960B36DB87}">
      <dsp:nvSpPr>
        <dsp:cNvPr id="0" name=""/>
        <dsp:cNvSpPr/>
      </dsp:nvSpPr>
      <dsp:spPr>
        <a:xfrm>
          <a:off x="1443275" y="266803"/>
          <a:ext cx="3348990" cy="1046559"/>
        </a:xfrm>
        <a:prstGeom prst="rect">
          <a:avLst/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708870" tIns="110490" rIns="110490" bIns="11049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Odčítání  znázornění</a:t>
          </a:r>
          <a:endParaRPr lang="cs-CZ" sz="2900" kern="1200" dirty="0"/>
        </a:p>
      </dsp:txBody>
      <dsp:txXfrm>
        <a:off x="1443275" y="266803"/>
        <a:ext cx="3348990" cy="1046559"/>
      </dsp:txXfrm>
    </dsp:sp>
    <dsp:sp modelId="{C342E8BE-3361-4507-8A01-C24210E864A7}">
      <dsp:nvSpPr>
        <dsp:cNvPr id="0" name=""/>
        <dsp:cNvSpPr/>
      </dsp:nvSpPr>
      <dsp:spPr>
        <a:xfrm>
          <a:off x="1303734" y="115633"/>
          <a:ext cx="732591" cy="1098887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3D6E66-F9B8-4F99-B72E-E7D1454A6620}">
      <dsp:nvSpPr>
        <dsp:cNvPr id="0" name=""/>
        <dsp:cNvSpPr/>
      </dsp:nvSpPr>
      <dsp:spPr>
        <a:xfrm>
          <a:off x="1443275" y="1584305"/>
          <a:ext cx="3348990" cy="1046559"/>
        </a:xfrm>
        <a:prstGeom prst="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708870" tIns="110490" rIns="110490" bIns="11049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Tabulky</a:t>
          </a:r>
          <a:endParaRPr lang="cs-CZ" sz="2900" kern="1200" dirty="0"/>
        </a:p>
      </dsp:txBody>
      <dsp:txXfrm>
        <a:off x="1443275" y="1584305"/>
        <a:ext cx="3348990" cy="1046559"/>
      </dsp:txXfrm>
    </dsp:sp>
    <dsp:sp modelId="{02A862B9-5C4B-4F5C-81EE-070508A8AA95}">
      <dsp:nvSpPr>
        <dsp:cNvPr id="0" name=""/>
        <dsp:cNvSpPr/>
      </dsp:nvSpPr>
      <dsp:spPr>
        <a:xfrm>
          <a:off x="1303734" y="1433135"/>
          <a:ext cx="732591" cy="1098887"/>
        </a:xfrm>
        <a:prstGeom prst="rect">
          <a:avLst/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DEFA98-AB1B-4F70-B02E-D6173E64CB90}">
      <dsp:nvSpPr>
        <dsp:cNvPr id="0" name=""/>
        <dsp:cNvSpPr/>
      </dsp:nvSpPr>
      <dsp:spPr>
        <a:xfrm>
          <a:off x="1443275" y="2901807"/>
          <a:ext cx="3348990" cy="1046559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08870" tIns="110490" rIns="110490" bIns="11049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Slovní úlohy</a:t>
          </a:r>
          <a:endParaRPr lang="cs-CZ" sz="2900" kern="1200" dirty="0"/>
        </a:p>
      </dsp:txBody>
      <dsp:txXfrm>
        <a:off x="1443275" y="2901807"/>
        <a:ext cx="3348990" cy="1046559"/>
      </dsp:txXfrm>
    </dsp:sp>
    <dsp:sp modelId="{C5F784B7-927A-446C-A57D-99CB0F622FAF}">
      <dsp:nvSpPr>
        <dsp:cNvPr id="0" name=""/>
        <dsp:cNvSpPr/>
      </dsp:nvSpPr>
      <dsp:spPr>
        <a:xfrm>
          <a:off x="1303734" y="2750637"/>
          <a:ext cx="732591" cy="1098887"/>
        </a:xfrm>
        <a:prstGeom prst="rect">
          <a:avLst/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52F9F4-BFA7-49C8-B7C0-BEA7A1D7A00F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55A23A-7BDB-4556-B5FA-B72D284489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71938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BA6B13-D63C-46DC-BCD5-338F8BFA2CAD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069258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5D212-AA16-490F-9DF5-BCD230B48C83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1C09-8CFE-4DBB-84C0-ED2920914D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0771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5D212-AA16-490F-9DF5-BCD230B48C83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1C09-8CFE-4DBB-84C0-ED2920914D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723038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5D212-AA16-490F-9DF5-BCD230B48C83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1C09-8CFE-4DBB-84C0-ED2920914D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30322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5D212-AA16-490F-9DF5-BCD230B48C83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1C09-8CFE-4DBB-84C0-ED2920914D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65915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5D212-AA16-490F-9DF5-BCD230B48C83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1C09-8CFE-4DBB-84C0-ED2920914D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63726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5D212-AA16-490F-9DF5-BCD230B48C83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1C09-8CFE-4DBB-84C0-ED2920914D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97408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5D212-AA16-490F-9DF5-BCD230B48C83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1C09-8CFE-4DBB-84C0-ED2920914D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90541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5D212-AA16-490F-9DF5-BCD230B48C83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1C09-8CFE-4DBB-84C0-ED2920914D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374338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5D212-AA16-490F-9DF5-BCD230B48C83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1C09-8CFE-4DBB-84C0-ED2920914D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013110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5D212-AA16-490F-9DF5-BCD230B48C83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1C09-8CFE-4DBB-84C0-ED2920914D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005713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5D212-AA16-490F-9DF5-BCD230B48C83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1C09-8CFE-4DBB-84C0-ED2920914D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7539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5D212-AA16-490F-9DF5-BCD230B48C83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921C09-8CFE-4DBB-84C0-ED2920914D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29294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360225877"/>
              </p:ext>
            </p:extLst>
          </p:nvPr>
        </p:nvGraphicFramePr>
        <p:xfrm>
          <a:off x="611560" y="908720"/>
          <a:ext cx="7992888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840003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  <a:t>Pro 2.třídu ZŠ</a:t>
            </a:r>
          </a:p>
          <a:p>
            <a:pPr marL="0" indent="0">
              <a:buNone/>
            </a:pPr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  <a:t>Prezentace na interaktivní tabuli/pracovní list…</a:t>
            </a:r>
          </a:p>
          <a:p>
            <a:pPr marL="0" indent="0">
              <a:buNone/>
            </a:pPr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  <a:t>Pomůcky: učebnice, stíratelné fixy, pastelky, sešit,  počitadlo</a:t>
            </a:r>
          </a:p>
          <a:p>
            <a:pPr marL="0" indent="0">
              <a:buNone/>
            </a:pPr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  <a:t>Inovace – Žáci se aktivně zapojují do výuky</a:t>
            </a:r>
          </a:p>
          <a:p>
            <a:pPr marL="0" indent="0" algn="just">
              <a:buNone/>
            </a:pPr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  <a:t>Metodické pokyny: Žáci znázorňují příklady, odčítají, sčítají , doplňují tabulky, počítají s počitadlem, řeší slovní úlohy.</a:t>
            </a:r>
          </a:p>
        </p:txBody>
      </p:sp>
    </p:spTree>
    <p:extLst>
      <p:ext uri="{BB962C8B-B14F-4D97-AF65-F5344CB8AC3E}">
        <p14:creationId xmlns:p14="http://schemas.microsoft.com/office/powerpoint/2010/main" xmlns="" val="1343245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xmlns="" val="2883119082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4042671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09320712"/>
              </p:ext>
            </p:extLst>
          </p:nvPr>
        </p:nvGraphicFramePr>
        <p:xfrm>
          <a:off x="395536" y="764704"/>
          <a:ext cx="1031776" cy="3708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1696"/>
                <a:gridCol w="360040"/>
                <a:gridCol w="36004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45356727"/>
              </p:ext>
            </p:extLst>
          </p:nvPr>
        </p:nvGraphicFramePr>
        <p:xfrm>
          <a:off x="1475656" y="2276872"/>
          <a:ext cx="311696" cy="2219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1696"/>
              </a:tblGrid>
              <a:tr h="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cxnSp>
        <p:nvCxnSpPr>
          <p:cNvPr id="5" name="Přímá spojnice 4"/>
          <p:cNvCxnSpPr/>
          <p:nvPr/>
        </p:nvCxnSpPr>
        <p:spPr>
          <a:xfrm flipH="1" flipV="1">
            <a:off x="1475656" y="2276872"/>
            <a:ext cx="288032" cy="223224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31993897"/>
              </p:ext>
            </p:extLst>
          </p:nvPr>
        </p:nvGraphicFramePr>
        <p:xfrm>
          <a:off x="2483768" y="800720"/>
          <a:ext cx="2111896" cy="3708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1696"/>
                <a:gridCol w="360040"/>
                <a:gridCol w="360040"/>
                <a:gridCol w="360040"/>
                <a:gridCol w="360040"/>
                <a:gridCol w="36004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51791945"/>
              </p:ext>
            </p:extLst>
          </p:nvPr>
        </p:nvGraphicFramePr>
        <p:xfrm>
          <a:off x="4644008" y="3405586"/>
          <a:ext cx="311696" cy="1107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1696"/>
              </a:tblGrid>
              <a:tr h="11881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cxnSp>
        <p:nvCxnSpPr>
          <p:cNvPr id="9" name="Přímá spojnice 8"/>
          <p:cNvCxnSpPr/>
          <p:nvPr/>
        </p:nvCxnSpPr>
        <p:spPr>
          <a:xfrm flipH="1" flipV="1">
            <a:off x="4644008" y="3392996"/>
            <a:ext cx="288032" cy="111612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67133750"/>
              </p:ext>
            </p:extLst>
          </p:nvPr>
        </p:nvGraphicFramePr>
        <p:xfrm>
          <a:off x="5364088" y="800720"/>
          <a:ext cx="3120008" cy="3708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3704"/>
                <a:gridCol w="432048"/>
                <a:gridCol w="432048"/>
                <a:gridCol w="432048"/>
                <a:gridCol w="360040"/>
                <a:gridCol w="360040"/>
                <a:gridCol w="360040"/>
                <a:gridCol w="36004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79287924"/>
              </p:ext>
            </p:extLst>
          </p:nvPr>
        </p:nvGraphicFramePr>
        <p:xfrm>
          <a:off x="8532440" y="1542400"/>
          <a:ext cx="311696" cy="2966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1696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13" name="Přímá spojnice 12"/>
          <p:cNvCxnSpPr/>
          <p:nvPr/>
        </p:nvCxnSpPr>
        <p:spPr>
          <a:xfrm flipH="1" flipV="1">
            <a:off x="8532440" y="1556792"/>
            <a:ext cx="288032" cy="295232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251520" y="5589240"/>
            <a:ext cx="22322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3131840" y="5589240"/>
            <a:ext cx="21602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6012160" y="5589240"/>
            <a:ext cx="21602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3696408" y="154260"/>
            <a:ext cx="1895199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Zapiš příklady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359235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548234" y="2189366"/>
            <a:ext cx="457200" cy="457200"/>
            <a:chOff x="1259632" y="2374032"/>
            <a:chExt cx="457200" cy="457200"/>
          </a:xfrm>
        </p:grpSpPr>
        <p:sp>
          <p:nvSpPr>
            <p:cNvPr id="2" name="Obdélník 1"/>
            <p:cNvSpPr/>
            <p:nvPr/>
          </p:nvSpPr>
          <p:spPr>
            <a:xfrm>
              <a:off x="1259632" y="2374032"/>
              <a:ext cx="457200" cy="4572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" name="TextovéPole 2"/>
            <p:cNvSpPr txBox="1"/>
            <p:nvPr/>
          </p:nvSpPr>
          <p:spPr>
            <a:xfrm>
              <a:off x="1259632" y="2417966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</p:grpSp>
      <p:grpSp>
        <p:nvGrpSpPr>
          <p:cNvPr id="5" name="Skupina 4"/>
          <p:cNvGrpSpPr/>
          <p:nvPr/>
        </p:nvGrpSpPr>
        <p:grpSpPr>
          <a:xfrm>
            <a:off x="1153413" y="2189366"/>
            <a:ext cx="457200" cy="457200"/>
            <a:chOff x="1259632" y="2374032"/>
            <a:chExt cx="457200" cy="457200"/>
          </a:xfrm>
        </p:grpSpPr>
        <p:sp>
          <p:nvSpPr>
            <p:cNvPr id="6" name="Obdélník 5"/>
            <p:cNvSpPr/>
            <p:nvPr/>
          </p:nvSpPr>
          <p:spPr>
            <a:xfrm>
              <a:off x="1259632" y="2374032"/>
              <a:ext cx="457200" cy="4572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1259632" y="2417966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1754536" y="2189366"/>
            <a:ext cx="457200" cy="457200"/>
            <a:chOff x="1259632" y="2374032"/>
            <a:chExt cx="457200" cy="457200"/>
          </a:xfrm>
        </p:grpSpPr>
        <p:sp>
          <p:nvSpPr>
            <p:cNvPr id="9" name="Obdélník 8"/>
            <p:cNvSpPr/>
            <p:nvPr/>
          </p:nvSpPr>
          <p:spPr>
            <a:xfrm>
              <a:off x="1259632" y="2374032"/>
              <a:ext cx="457200" cy="4572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1259632" y="2417966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2383384" y="2189366"/>
            <a:ext cx="457200" cy="457200"/>
            <a:chOff x="1259632" y="2374032"/>
            <a:chExt cx="457200" cy="457200"/>
          </a:xfrm>
        </p:grpSpPr>
        <p:sp>
          <p:nvSpPr>
            <p:cNvPr id="12" name="Obdélník 11"/>
            <p:cNvSpPr/>
            <p:nvPr/>
          </p:nvSpPr>
          <p:spPr>
            <a:xfrm>
              <a:off x="1259632" y="2374032"/>
              <a:ext cx="457200" cy="4572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1259632" y="2417966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4139952" y="2204654"/>
            <a:ext cx="457200" cy="457200"/>
            <a:chOff x="1259632" y="2374032"/>
            <a:chExt cx="457200" cy="457200"/>
          </a:xfrm>
        </p:grpSpPr>
        <p:sp>
          <p:nvSpPr>
            <p:cNvPr id="15" name="Obdélník 14"/>
            <p:cNvSpPr/>
            <p:nvPr/>
          </p:nvSpPr>
          <p:spPr>
            <a:xfrm>
              <a:off x="1259632" y="2374032"/>
              <a:ext cx="457200" cy="4572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1259632" y="2417966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2961446" y="2189366"/>
            <a:ext cx="457200" cy="457200"/>
            <a:chOff x="1259632" y="2374032"/>
            <a:chExt cx="457200" cy="457200"/>
          </a:xfrm>
        </p:grpSpPr>
        <p:sp>
          <p:nvSpPr>
            <p:cNvPr id="18" name="Obdélník 17"/>
            <p:cNvSpPr/>
            <p:nvPr/>
          </p:nvSpPr>
          <p:spPr>
            <a:xfrm>
              <a:off x="1259632" y="2374032"/>
              <a:ext cx="457200" cy="4572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1259632" y="2417966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</p:grpSp>
      <p:grpSp>
        <p:nvGrpSpPr>
          <p:cNvPr id="20" name="Skupina 19"/>
          <p:cNvGrpSpPr/>
          <p:nvPr/>
        </p:nvGrpSpPr>
        <p:grpSpPr>
          <a:xfrm>
            <a:off x="3563888" y="2189366"/>
            <a:ext cx="457200" cy="457200"/>
            <a:chOff x="1259632" y="2374032"/>
            <a:chExt cx="457200" cy="457200"/>
          </a:xfrm>
        </p:grpSpPr>
        <p:sp>
          <p:nvSpPr>
            <p:cNvPr id="21" name="Obdélník 20"/>
            <p:cNvSpPr/>
            <p:nvPr/>
          </p:nvSpPr>
          <p:spPr>
            <a:xfrm>
              <a:off x="1259632" y="2374032"/>
              <a:ext cx="457200" cy="4572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TextovéPole 21"/>
            <p:cNvSpPr txBox="1"/>
            <p:nvPr/>
          </p:nvSpPr>
          <p:spPr>
            <a:xfrm>
              <a:off x="1259632" y="2417966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</p:grpSp>
      <p:grpSp>
        <p:nvGrpSpPr>
          <p:cNvPr id="23" name="Skupina 22"/>
          <p:cNvGrpSpPr/>
          <p:nvPr/>
        </p:nvGrpSpPr>
        <p:grpSpPr>
          <a:xfrm>
            <a:off x="2915816" y="1268760"/>
            <a:ext cx="457200" cy="457200"/>
            <a:chOff x="1259632" y="2374032"/>
            <a:chExt cx="457200" cy="457200"/>
          </a:xfrm>
        </p:grpSpPr>
        <p:sp>
          <p:nvSpPr>
            <p:cNvPr id="24" name="Obdélník 23"/>
            <p:cNvSpPr/>
            <p:nvPr/>
          </p:nvSpPr>
          <p:spPr>
            <a:xfrm>
              <a:off x="1259632" y="2374032"/>
              <a:ext cx="457200" cy="4572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TextovéPole 24"/>
            <p:cNvSpPr txBox="1"/>
            <p:nvPr/>
          </p:nvSpPr>
          <p:spPr>
            <a:xfrm>
              <a:off x="1259632" y="2417966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2362781" y="1268302"/>
            <a:ext cx="457200" cy="457200"/>
            <a:chOff x="1259632" y="2374032"/>
            <a:chExt cx="457200" cy="457200"/>
          </a:xfrm>
        </p:grpSpPr>
        <p:sp>
          <p:nvSpPr>
            <p:cNvPr id="27" name="Obdélník 26"/>
            <p:cNvSpPr/>
            <p:nvPr/>
          </p:nvSpPr>
          <p:spPr>
            <a:xfrm>
              <a:off x="1259632" y="2374032"/>
              <a:ext cx="457200" cy="4572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TextovéPole 27"/>
            <p:cNvSpPr txBox="1"/>
            <p:nvPr/>
          </p:nvSpPr>
          <p:spPr>
            <a:xfrm>
              <a:off x="1259632" y="2417966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</p:grpSp>
      <p:grpSp>
        <p:nvGrpSpPr>
          <p:cNvPr id="29" name="Skupina 28"/>
          <p:cNvGrpSpPr/>
          <p:nvPr/>
        </p:nvGrpSpPr>
        <p:grpSpPr>
          <a:xfrm>
            <a:off x="1754536" y="1268760"/>
            <a:ext cx="457200" cy="457200"/>
            <a:chOff x="1259632" y="2374032"/>
            <a:chExt cx="457200" cy="457200"/>
          </a:xfrm>
        </p:grpSpPr>
        <p:sp>
          <p:nvSpPr>
            <p:cNvPr id="30" name="Obdélník 29"/>
            <p:cNvSpPr/>
            <p:nvPr/>
          </p:nvSpPr>
          <p:spPr>
            <a:xfrm>
              <a:off x="1259632" y="2374032"/>
              <a:ext cx="457200" cy="4572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1" name="TextovéPole 30"/>
            <p:cNvSpPr txBox="1"/>
            <p:nvPr/>
          </p:nvSpPr>
          <p:spPr>
            <a:xfrm>
              <a:off x="1259632" y="2417966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</p:grpSp>
      <p:grpSp>
        <p:nvGrpSpPr>
          <p:cNvPr id="32" name="Skupina 31"/>
          <p:cNvGrpSpPr/>
          <p:nvPr/>
        </p:nvGrpSpPr>
        <p:grpSpPr>
          <a:xfrm>
            <a:off x="1153413" y="1268760"/>
            <a:ext cx="457200" cy="457200"/>
            <a:chOff x="1259632" y="2374032"/>
            <a:chExt cx="457200" cy="457200"/>
          </a:xfrm>
        </p:grpSpPr>
        <p:sp>
          <p:nvSpPr>
            <p:cNvPr id="33" name="Obdélník 32"/>
            <p:cNvSpPr/>
            <p:nvPr/>
          </p:nvSpPr>
          <p:spPr>
            <a:xfrm>
              <a:off x="1259632" y="2374032"/>
              <a:ext cx="457200" cy="4572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TextovéPole 33"/>
            <p:cNvSpPr txBox="1"/>
            <p:nvPr/>
          </p:nvSpPr>
          <p:spPr>
            <a:xfrm>
              <a:off x="1259632" y="2417966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</p:grpSp>
      <p:grpSp>
        <p:nvGrpSpPr>
          <p:cNvPr id="35" name="Skupina 34"/>
          <p:cNvGrpSpPr/>
          <p:nvPr/>
        </p:nvGrpSpPr>
        <p:grpSpPr>
          <a:xfrm>
            <a:off x="539552" y="1268760"/>
            <a:ext cx="457200" cy="457200"/>
            <a:chOff x="1259632" y="2374032"/>
            <a:chExt cx="457200" cy="457200"/>
          </a:xfrm>
        </p:grpSpPr>
        <p:sp>
          <p:nvSpPr>
            <p:cNvPr id="36" name="Obdélník 35"/>
            <p:cNvSpPr/>
            <p:nvPr/>
          </p:nvSpPr>
          <p:spPr>
            <a:xfrm>
              <a:off x="1259632" y="2374032"/>
              <a:ext cx="457200" cy="4572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1259632" y="2417966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</p:grpSp>
      <p:grpSp>
        <p:nvGrpSpPr>
          <p:cNvPr id="38" name="Skupina 37"/>
          <p:cNvGrpSpPr/>
          <p:nvPr/>
        </p:nvGrpSpPr>
        <p:grpSpPr>
          <a:xfrm>
            <a:off x="536466" y="3043808"/>
            <a:ext cx="457200" cy="457200"/>
            <a:chOff x="1259632" y="2374032"/>
            <a:chExt cx="457200" cy="457200"/>
          </a:xfrm>
        </p:grpSpPr>
        <p:sp>
          <p:nvSpPr>
            <p:cNvPr id="39" name="Obdélník 38"/>
            <p:cNvSpPr/>
            <p:nvPr/>
          </p:nvSpPr>
          <p:spPr>
            <a:xfrm>
              <a:off x="1259632" y="2374032"/>
              <a:ext cx="457200" cy="4572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TextovéPole 39"/>
            <p:cNvSpPr txBox="1"/>
            <p:nvPr/>
          </p:nvSpPr>
          <p:spPr>
            <a:xfrm>
              <a:off x="1259632" y="2417966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</p:grpSp>
      <p:grpSp>
        <p:nvGrpSpPr>
          <p:cNvPr id="41" name="Skupina 40"/>
          <p:cNvGrpSpPr/>
          <p:nvPr/>
        </p:nvGrpSpPr>
        <p:grpSpPr>
          <a:xfrm>
            <a:off x="1754014" y="3046348"/>
            <a:ext cx="457200" cy="457200"/>
            <a:chOff x="1259632" y="2374032"/>
            <a:chExt cx="457200" cy="457200"/>
          </a:xfrm>
        </p:grpSpPr>
        <p:sp>
          <p:nvSpPr>
            <p:cNvPr id="42" name="Obdélník 41"/>
            <p:cNvSpPr/>
            <p:nvPr/>
          </p:nvSpPr>
          <p:spPr>
            <a:xfrm>
              <a:off x="1259632" y="2374032"/>
              <a:ext cx="457200" cy="4572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3" name="TextovéPole 42"/>
            <p:cNvSpPr txBox="1"/>
            <p:nvPr/>
          </p:nvSpPr>
          <p:spPr>
            <a:xfrm>
              <a:off x="1259632" y="2417966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</p:grpSp>
      <p:grpSp>
        <p:nvGrpSpPr>
          <p:cNvPr id="44" name="Skupina 43"/>
          <p:cNvGrpSpPr/>
          <p:nvPr/>
        </p:nvGrpSpPr>
        <p:grpSpPr>
          <a:xfrm>
            <a:off x="1162307" y="3043808"/>
            <a:ext cx="457200" cy="457200"/>
            <a:chOff x="1259632" y="2374032"/>
            <a:chExt cx="457200" cy="457200"/>
          </a:xfrm>
        </p:grpSpPr>
        <p:sp>
          <p:nvSpPr>
            <p:cNvPr id="45" name="Obdélník 44"/>
            <p:cNvSpPr/>
            <p:nvPr/>
          </p:nvSpPr>
          <p:spPr>
            <a:xfrm>
              <a:off x="1259632" y="2374032"/>
              <a:ext cx="457200" cy="4572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6" name="TextovéPole 45"/>
            <p:cNvSpPr txBox="1"/>
            <p:nvPr/>
          </p:nvSpPr>
          <p:spPr>
            <a:xfrm>
              <a:off x="1259632" y="2417966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3525392" y="3043808"/>
            <a:ext cx="457200" cy="457200"/>
            <a:chOff x="1259632" y="2374032"/>
            <a:chExt cx="457200" cy="457200"/>
          </a:xfrm>
        </p:grpSpPr>
        <p:sp>
          <p:nvSpPr>
            <p:cNvPr id="51" name="Obdélník 50"/>
            <p:cNvSpPr/>
            <p:nvPr/>
          </p:nvSpPr>
          <p:spPr>
            <a:xfrm>
              <a:off x="1259632" y="2374032"/>
              <a:ext cx="457200" cy="4572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2" name="TextovéPole 51"/>
            <p:cNvSpPr txBox="1"/>
            <p:nvPr/>
          </p:nvSpPr>
          <p:spPr>
            <a:xfrm>
              <a:off x="1259632" y="2417966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</p:grpSp>
      <p:grpSp>
        <p:nvGrpSpPr>
          <p:cNvPr id="53" name="Skupina 52"/>
          <p:cNvGrpSpPr/>
          <p:nvPr/>
        </p:nvGrpSpPr>
        <p:grpSpPr>
          <a:xfrm>
            <a:off x="2364136" y="3046348"/>
            <a:ext cx="457200" cy="457200"/>
            <a:chOff x="1259632" y="2374032"/>
            <a:chExt cx="457200" cy="457200"/>
          </a:xfrm>
        </p:grpSpPr>
        <p:sp>
          <p:nvSpPr>
            <p:cNvPr id="54" name="Obdélník 53"/>
            <p:cNvSpPr/>
            <p:nvPr/>
          </p:nvSpPr>
          <p:spPr>
            <a:xfrm>
              <a:off x="1259632" y="2374032"/>
              <a:ext cx="457200" cy="4572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1259632" y="2417966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2942198" y="3046348"/>
            <a:ext cx="457200" cy="457200"/>
            <a:chOff x="1259632" y="2374032"/>
            <a:chExt cx="457200" cy="457200"/>
          </a:xfrm>
        </p:grpSpPr>
        <p:sp>
          <p:nvSpPr>
            <p:cNvPr id="57" name="Obdélník 56"/>
            <p:cNvSpPr/>
            <p:nvPr/>
          </p:nvSpPr>
          <p:spPr>
            <a:xfrm>
              <a:off x="1259632" y="2374032"/>
              <a:ext cx="457200" cy="4572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8" name="TextovéPole 57"/>
            <p:cNvSpPr txBox="1"/>
            <p:nvPr/>
          </p:nvSpPr>
          <p:spPr>
            <a:xfrm>
              <a:off x="1259632" y="2417966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</p:grpSp>
      <p:sp>
        <p:nvSpPr>
          <p:cNvPr id="59" name="Ovál 58"/>
          <p:cNvSpPr/>
          <p:nvPr/>
        </p:nvSpPr>
        <p:spPr>
          <a:xfrm>
            <a:off x="5304656" y="1442825"/>
            <a:ext cx="228600" cy="26632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Ovál 59"/>
          <p:cNvSpPr/>
          <p:nvPr/>
        </p:nvSpPr>
        <p:spPr>
          <a:xfrm>
            <a:off x="4927306" y="1442825"/>
            <a:ext cx="228600" cy="26632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Ovál 60"/>
          <p:cNvSpPr/>
          <p:nvPr/>
        </p:nvSpPr>
        <p:spPr>
          <a:xfrm>
            <a:off x="4444356" y="3238193"/>
            <a:ext cx="228600" cy="26632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Ovál 61"/>
          <p:cNvSpPr/>
          <p:nvPr/>
        </p:nvSpPr>
        <p:spPr>
          <a:xfrm>
            <a:off x="4096892" y="3238193"/>
            <a:ext cx="228600" cy="26632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Ovál 62"/>
          <p:cNvSpPr/>
          <p:nvPr/>
        </p:nvSpPr>
        <p:spPr>
          <a:xfrm>
            <a:off x="5436096" y="2391889"/>
            <a:ext cx="228600" cy="26632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Ovál 63"/>
          <p:cNvSpPr/>
          <p:nvPr/>
        </p:nvSpPr>
        <p:spPr>
          <a:xfrm>
            <a:off x="5076056" y="2401683"/>
            <a:ext cx="228600" cy="26632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Ovál 64"/>
          <p:cNvSpPr/>
          <p:nvPr/>
        </p:nvSpPr>
        <p:spPr>
          <a:xfrm>
            <a:off x="4705079" y="2401683"/>
            <a:ext cx="228600" cy="26632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Ovál 65"/>
          <p:cNvSpPr/>
          <p:nvPr/>
        </p:nvSpPr>
        <p:spPr>
          <a:xfrm>
            <a:off x="4590779" y="1459632"/>
            <a:ext cx="228600" cy="26632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Ovál 66"/>
          <p:cNvSpPr/>
          <p:nvPr/>
        </p:nvSpPr>
        <p:spPr>
          <a:xfrm>
            <a:off x="4235004" y="1459632"/>
            <a:ext cx="228600" cy="26632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Ovál 67"/>
          <p:cNvSpPr/>
          <p:nvPr/>
        </p:nvSpPr>
        <p:spPr>
          <a:xfrm>
            <a:off x="3868292" y="1450173"/>
            <a:ext cx="228600" cy="26632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Ovál 68"/>
          <p:cNvSpPr/>
          <p:nvPr/>
        </p:nvSpPr>
        <p:spPr>
          <a:xfrm>
            <a:off x="3506144" y="1448774"/>
            <a:ext cx="228600" cy="26632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5" name="Přímá spojnice 74"/>
          <p:cNvCxnSpPr/>
          <p:nvPr/>
        </p:nvCxnSpPr>
        <p:spPr>
          <a:xfrm>
            <a:off x="3562486" y="3094928"/>
            <a:ext cx="389756" cy="3600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nice 75"/>
          <p:cNvCxnSpPr/>
          <p:nvPr/>
        </p:nvCxnSpPr>
        <p:spPr>
          <a:xfrm>
            <a:off x="2946052" y="3076072"/>
            <a:ext cx="389756" cy="3600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Přímá spojnice 76"/>
          <p:cNvCxnSpPr/>
          <p:nvPr/>
        </p:nvCxnSpPr>
        <p:spPr>
          <a:xfrm>
            <a:off x="2417106" y="3100057"/>
            <a:ext cx="389756" cy="3600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Přímá spojnice 77"/>
          <p:cNvCxnSpPr/>
          <p:nvPr/>
        </p:nvCxnSpPr>
        <p:spPr>
          <a:xfrm>
            <a:off x="1794296" y="3094928"/>
            <a:ext cx="389756" cy="3600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Přímá spojnice 78"/>
          <p:cNvCxnSpPr/>
          <p:nvPr/>
        </p:nvCxnSpPr>
        <p:spPr>
          <a:xfrm>
            <a:off x="1182037" y="3055603"/>
            <a:ext cx="389756" cy="3600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Přímá spojnice 79"/>
          <p:cNvCxnSpPr/>
          <p:nvPr/>
        </p:nvCxnSpPr>
        <p:spPr>
          <a:xfrm>
            <a:off x="554026" y="3076072"/>
            <a:ext cx="389756" cy="3600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Přímá spojnice 80"/>
          <p:cNvCxnSpPr/>
          <p:nvPr/>
        </p:nvCxnSpPr>
        <p:spPr>
          <a:xfrm>
            <a:off x="4148626" y="2242592"/>
            <a:ext cx="389756" cy="3600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Přímá spojnice 81"/>
          <p:cNvCxnSpPr/>
          <p:nvPr/>
        </p:nvCxnSpPr>
        <p:spPr>
          <a:xfrm>
            <a:off x="3578362" y="2211869"/>
            <a:ext cx="389756" cy="3600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Přímá spojnice 82"/>
          <p:cNvCxnSpPr/>
          <p:nvPr/>
        </p:nvCxnSpPr>
        <p:spPr>
          <a:xfrm>
            <a:off x="2975920" y="2204654"/>
            <a:ext cx="389756" cy="3600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Přímá spojnice 83"/>
          <p:cNvCxnSpPr/>
          <p:nvPr/>
        </p:nvCxnSpPr>
        <p:spPr>
          <a:xfrm>
            <a:off x="2408193" y="2220086"/>
            <a:ext cx="389756" cy="3600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Přímá spojnice 84"/>
          <p:cNvCxnSpPr/>
          <p:nvPr/>
        </p:nvCxnSpPr>
        <p:spPr>
          <a:xfrm>
            <a:off x="1782844" y="2237946"/>
            <a:ext cx="389756" cy="3600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Přímá spojnice 85"/>
          <p:cNvCxnSpPr/>
          <p:nvPr/>
        </p:nvCxnSpPr>
        <p:spPr>
          <a:xfrm>
            <a:off x="1182361" y="2224636"/>
            <a:ext cx="389756" cy="3600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Přímá spojnice 86"/>
          <p:cNvCxnSpPr/>
          <p:nvPr/>
        </p:nvCxnSpPr>
        <p:spPr>
          <a:xfrm>
            <a:off x="581956" y="2211869"/>
            <a:ext cx="389756" cy="3600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Přímá spojnice 87"/>
          <p:cNvCxnSpPr/>
          <p:nvPr/>
        </p:nvCxnSpPr>
        <p:spPr>
          <a:xfrm>
            <a:off x="2946052" y="1292604"/>
            <a:ext cx="389756" cy="3600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Přímá spojnice 88"/>
          <p:cNvCxnSpPr/>
          <p:nvPr/>
        </p:nvCxnSpPr>
        <p:spPr>
          <a:xfrm>
            <a:off x="2391729" y="1304689"/>
            <a:ext cx="389756" cy="3600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Přímá spojnice 89"/>
          <p:cNvCxnSpPr/>
          <p:nvPr/>
        </p:nvCxnSpPr>
        <p:spPr>
          <a:xfrm>
            <a:off x="1794296" y="1292604"/>
            <a:ext cx="389756" cy="3600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Přímá spojnice 90"/>
          <p:cNvCxnSpPr/>
          <p:nvPr/>
        </p:nvCxnSpPr>
        <p:spPr>
          <a:xfrm>
            <a:off x="1182361" y="1309238"/>
            <a:ext cx="389756" cy="3600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Přímá spojnice 91"/>
          <p:cNvCxnSpPr/>
          <p:nvPr/>
        </p:nvCxnSpPr>
        <p:spPr>
          <a:xfrm>
            <a:off x="554026" y="1312236"/>
            <a:ext cx="389756" cy="3600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ovéPole 92"/>
          <p:cNvSpPr txBox="1"/>
          <p:nvPr/>
        </p:nvSpPr>
        <p:spPr>
          <a:xfrm>
            <a:off x="6372200" y="1345156"/>
            <a:ext cx="16145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56 – 50 =  6</a:t>
            </a:r>
            <a:endParaRPr lang="cs-CZ" sz="2400" dirty="0"/>
          </a:p>
        </p:txBody>
      </p:sp>
      <p:sp>
        <p:nvSpPr>
          <p:cNvPr id="94" name="TextovéPole 93"/>
          <p:cNvSpPr txBox="1"/>
          <p:nvPr/>
        </p:nvSpPr>
        <p:spPr>
          <a:xfrm>
            <a:off x="6372200" y="2224636"/>
            <a:ext cx="16145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73 – 70 =  3</a:t>
            </a:r>
            <a:endParaRPr lang="cs-CZ" sz="2400" dirty="0"/>
          </a:p>
        </p:txBody>
      </p:sp>
      <p:sp>
        <p:nvSpPr>
          <p:cNvPr id="95" name="TextovéPole 94"/>
          <p:cNvSpPr txBox="1"/>
          <p:nvPr/>
        </p:nvSpPr>
        <p:spPr>
          <a:xfrm>
            <a:off x="6372200" y="3043808"/>
            <a:ext cx="16145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62 – 60 =  2</a:t>
            </a:r>
            <a:endParaRPr lang="cs-CZ" sz="2400" dirty="0"/>
          </a:p>
        </p:txBody>
      </p:sp>
      <p:sp>
        <p:nvSpPr>
          <p:cNvPr id="96" name="TextovéPole 95"/>
          <p:cNvSpPr txBox="1"/>
          <p:nvPr/>
        </p:nvSpPr>
        <p:spPr>
          <a:xfrm>
            <a:off x="6409951" y="3100057"/>
            <a:ext cx="1224136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97" name="TextovéPole 96"/>
          <p:cNvSpPr txBox="1"/>
          <p:nvPr/>
        </p:nvSpPr>
        <p:spPr>
          <a:xfrm>
            <a:off x="6372200" y="2233300"/>
            <a:ext cx="1224136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98" name="TextovéPole 97"/>
          <p:cNvSpPr txBox="1"/>
          <p:nvPr/>
        </p:nvSpPr>
        <p:spPr>
          <a:xfrm>
            <a:off x="6409951" y="1356628"/>
            <a:ext cx="1224136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99" name="TextovéPole 98"/>
          <p:cNvSpPr txBox="1"/>
          <p:nvPr/>
        </p:nvSpPr>
        <p:spPr>
          <a:xfrm>
            <a:off x="7642825" y="3112852"/>
            <a:ext cx="396044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00" name="TextovéPole 99"/>
          <p:cNvSpPr txBox="1"/>
          <p:nvPr/>
        </p:nvSpPr>
        <p:spPr>
          <a:xfrm>
            <a:off x="7618165" y="2244339"/>
            <a:ext cx="396044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01" name="TextovéPole 100"/>
          <p:cNvSpPr txBox="1"/>
          <p:nvPr/>
        </p:nvSpPr>
        <p:spPr>
          <a:xfrm>
            <a:off x="7634087" y="1347169"/>
            <a:ext cx="396044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cxnSp>
        <p:nvCxnSpPr>
          <p:cNvPr id="114" name="Přímá spojnice 113"/>
          <p:cNvCxnSpPr/>
          <p:nvPr/>
        </p:nvCxnSpPr>
        <p:spPr>
          <a:xfrm>
            <a:off x="2263984" y="7093250"/>
            <a:ext cx="407595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7" name="Skupina 116"/>
          <p:cNvGrpSpPr/>
          <p:nvPr/>
        </p:nvGrpSpPr>
        <p:grpSpPr>
          <a:xfrm>
            <a:off x="739984" y="4509119"/>
            <a:ext cx="7597265" cy="1368153"/>
            <a:chOff x="739984" y="4509119"/>
            <a:chExt cx="7597265" cy="1368153"/>
          </a:xfrm>
        </p:grpSpPr>
        <p:sp>
          <p:nvSpPr>
            <p:cNvPr id="102" name="TextovéPole 101"/>
            <p:cNvSpPr txBox="1"/>
            <p:nvPr/>
          </p:nvSpPr>
          <p:spPr>
            <a:xfrm>
              <a:off x="776835" y="4509119"/>
              <a:ext cx="756041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457200" indent="-457200">
                <a:buAutoNum type="arabicPlain" startAt="78"/>
              </a:pPr>
              <a:r>
                <a:rPr lang="cs-CZ" sz="2400" dirty="0" smtClean="0"/>
                <a:t>   62      85      79      35      51      77      48      68      57</a:t>
              </a:r>
            </a:p>
            <a:p>
              <a:r>
                <a:rPr lang="cs-CZ" sz="2400" dirty="0" smtClean="0"/>
                <a:t>- 8     - 2      - 5    -70    - 30      - 1      - 7      - 8   - 60    - 50</a:t>
              </a:r>
              <a:endParaRPr lang="cs-CZ" sz="2400" dirty="0"/>
            </a:p>
          </p:txBody>
        </p:sp>
        <p:cxnSp>
          <p:nvCxnSpPr>
            <p:cNvPr id="104" name="Přímá spojnice 103"/>
            <p:cNvCxnSpPr/>
            <p:nvPr/>
          </p:nvCxnSpPr>
          <p:spPr>
            <a:xfrm>
              <a:off x="739984" y="5345629"/>
              <a:ext cx="40759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Přímá spojnice 104"/>
            <p:cNvCxnSpPr/>
            <p:nvPr/>
          </p:nvCxnSpPr>
          <p:spPr>
            <a:xfrm>
              <a:off x="1415709" y="5340116"/>
              <a:ext cx="40759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Přímá spojnice 105"/>
            <p:cNvCxnSpPr/>
            <p:nvPr/>
          </p:nvCxnSpPr>
          <p:spPr>
            <a:xfrm>
              <a:off x="2179012" y="5345629"/>
              <a:ext cx="40759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Přímá spojnice 106"/>
            <p:cNvCxnSpPr/>
            <p:nvPr/>
          </p:nvCxnSpPr>
          <p:spPr>
            <a:xfrm>
              <a:off x="2840584" y="5340116"/>
              <a:ext cx="40759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Přímá spojnice 107"/>
            <p:cNvCxnSpPr/>
            <p:nvPr/>
          </p:nvCxnSpPr>
          <p:spPr>
            <a:xfrm>
              <a:off x="3588690" y="5340116"/>
              <a:ext cx="40759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Přímá spojnice 108"/>
            <p:cNvCxnSpPr/>
            <p:nvPr/>
          </p:nvCxnSpPr>
          <p:spPr>
            <a:xfrm>
              <a:off x="4325492" y="5340116"/>
              <a:ext cx="40759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Přímá spojnice 109"/>
            <p:cNvCxnSpPr/>
            <p:nvPr/>
          </p:nvCxnSpPr>
          <p:spPr>
            <a:xfrm>
              <a:off x="5041606" y="5320608"/>
              <a:ext cx="40759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Přímá spojnice 110"/>
            <p:cNvCxnSpPr/>
            <p:nvPr/>
          </p:nvCxnSpPr>
          <p:spPr>
            <a:xfrm>
              <a:off x="5796136" y="5320608"/>
              <a:ext cx="40759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Přímá spojnice 111"/>
            <p:cNvCxnSpPr/>
            <p:nvPr/>
          </p:nvCxnSpPr>
          <p:spPr>
            <a:xfrm>
              <a:off x="6409951" y="5320608"/>
              <a:ext cx="40759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Přímá spojnice 112"/>
            <p:cNvCxnSpPr/>
            <p:nvPr/>
          </p:nvCxnSpPr>
          <p:spPr>
            <a:xfrm>
              <a:off x="7179472" y="5320608"/>
              <a:ext cx="40759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Přímá spojnice 115"/>
            <p:cNvCxnSpPr/>
            <p:nvPr/>
          </p:nvCxnSpPr>
          <p:spPr>
            <a:xfrm flipV="1">
              <a:off x="739984" y="5805264"/>
              <a:ext cx="6902841" cy="7200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8" name="TextovéPole 117"/>
          <p:cNvSpPr txBox="1"/>
          <p:nvPr/>
        </p:nvSpPr>
        <p:spPr>
          <a:xfrm>
            <a:off x="3419556" y="469563"/>
            <a:ext cx="2130840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Zapisuj příklady</a:t>
            </a:r>
            <a:endParaRPr lang="cs-CZ" sz="2400" dirty="0"/>
          </a:p>
        </p:txBody>
      </p:sp>
      <p:sp>
        <p:nvSpPr>
          <p:cNvPr id="119" name="TextovéPole 118"/>
          <p:cNvSpPr txBox="1"/>
          <p:nvPr/>
        </p:nvSpPr>
        <p:spPr>
          <a:xfrm>
            <a:off x="466150" y="4058061"/>
            <a:ext cx="1055032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Vypočítej</a:t>
            </a:r>
            <a:endParaRPr lang="cs-CZ" dirty="0"/>
          </a:p>
        </p:txBody>
      </p:sp>
      <p:cxnSp>
        <p:nvCxnSpPr>
          <p:cNvPr id="121" name="Přímá spojnice 120"/>
          <p:cNvCxnSpPr/>
          <p:nvPr/>
        </p:nvCxnSpPr>
        <p:spPr>
          <a:xfrm flipV="1">
            <a:off x="0" y="3789040"/>
            <a:ext cx="9144000" cy="7200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94777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" name="Zahnutá šipka doprava 1023"/>
          <p:cNvSpPr/>
          <p:nvPr/>
        </p:nvSpPr>
        <p:spPr>
          <a:xfrm>
            <a:off x="1536847" y="4872152"/>
            <a:ext cx="731520" cy="1216152"/>
          </a:xfrm>
          <a:prstGeom prst="curved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043608" y="692696"/>
            <a:ext cx="7174977" cy="83099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Martin natrhal 86 švestek. 4 švestky snědl, ostatní dal </a:t>
            </a:r>
          </a:p>
          <a:p>
            <a:r>
              <a:rPr lang="cs-CZ" sz="2400" dirty="0"/>
              <a:t>m</a:t>
            </a:r>
            <a:r>
              <a:rPr lang="cs-CZ" sz="2400" dirty="0" smtClean="0"/>
              <a:t>amince, která švestky zmrazila. Kolik švestek zmrazila?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43608" y="1916832"/>
            <a:ext cx="12247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Znázornění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43608" y="2564904"/>
            <a:ext cx="9489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Výpočet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43608" y="3284984"/>
            <a:ext cx="10502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Odpověď</a:t>
            </a:r>
            <a:endParaRPr lang="cs-CZ" dirty="0"/>
          </a:p>
        </p:txBody>
      </p:sp>
      <p:grpSp>
        <p:nvGrpSpPr>
          <p:cNvPr id="48" name="Skupina 47"/>
          <p:cNvGrpSpPr/>
          <p:nvPr/>
        </p:nvGrpSpPr>
        <p:grpSpPr>
          <a:xfrm>
            <a:off x="2415570" y="1883761"/>
            <a:ext cx="5263256" cy="402403"/>
            <a:chOff x="2415570" y="1883761"/>
            <a:chExt cx="5263256" cy="402403"/>
          </a:xfrm>
        </p:grpSpPr>
        <p:grpSp>
          <p:nvGrpSpPr>
            <p:cNvPr id="8" name="Skupina 7"/>
            <p:cNvGrpSpPr/>
            <p:nvPr/>
          </p:nvGrpSpPr>
          <p:grpSpPr>
            <a:xfrm>
              <a:off x="5530135" y="1883761"/>
              <a:ext cx="418704" cy="369332"/>
              <a:chOff x="2994496" y="4242792"/>
              <a:chExt cx="418704" cy="369332"/>
            </a:xfrm>
          </p:grpSpPr>
          <p:sp>
            <p:nvSpPr>
              <p:cNvPr id="6" name="Obdélník 5"/>
              <p:cNvSpPr/>
              <p:nvPr/>
            </p:nvSpPr>
            <p:spPr>
              <a:xfrm>
                <a:off x="3059832" y="4242792"/>
                <a:ext cx="288032" cy="338336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" name="TextovéPole 6"/>
              <p:cNvSpPr txBox="1"/>
              <p:nvPr/>
            </p:nvSpPr>
            <p:spPr>
              <a:xfrm>
                <a:off x="2994496" y="4242792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10</a:t>
                </a:r>
                <a:endParaRPr lang="cs-CZ" dirty="0"/>
              </a:p>
            </p:txBody>
          </p:sp>
        </p:grpSp>
        <p:grpSp>
          <p:nvGrpSpPr>
            <p:cNvPr id="9" name="Skupina 8"/>
            <p:cNvGrpSpPr/>
            <p:nvPr/>
          </p:nvGrpSpPr>
          <p:grpSpPr>
            <a:xfrm>
              <a:off x="5111431" y="1899259"/>
              <a:ext cx="418704" cy="369332"/>
              <a:chOff x="2994496" y="4242792"/>
              <a:chExt cx="418704" cy="369332"/>
            </a:xfrm>
          </p:grpSpPr>
          <p:sp>
            <p:nvSpPr>
              <p:cNvPr id="10" name="Obdélník 9"/>
              <p:cNvSpPr/>
              <p:nvPr/>
            </p:nvSpPr>
            <p:spPr>
              <a:xfrm>
                <a:off x="3059832" y="4242792"/>
                <a:ext cx="288032" cy="338336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1" name="TextovéPole 10"/>
              <p:cNvSpPr txBox="1"/>
              <p:nvPr/>
            </p:nvSpPr>
            <p:spPr>
              <a:xfrm>
                <a:off x="2994496" y="4242792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10</a:t>
                </a:r>
                <a:endParaRPr lang="cs-CZ" dirty="0"/>
              </a:p>
            </p:txBody>
          </p:sp>
        </p:grpSp>
        <p:grpSp>
          <p:nvGrpSpPr>
            <p:cNvPr id="12" name="Skupina 11"/>
            <p:cNvGrpSpPr/>
            <p:nvPr/>
          </p:nvGrpSpPr>
          <p:grpSpPr>
            <a:xfrm>
              <a:off x="4686290" y="1899259"/>
              <a:ext cx="418704" cy="369332"/>
              <a:chOff x="2994496" y="4242792"/>
              <a:chExt cx="418704" cy="369332"/>
            </a:xfrm>
          </p:grpSpPr>
          <p:sp>
            <p:nvSpPr>
              <p:cNvPr id="13" name="Obdélník 12"/>
              <p:cNvSpPr/>
              <p:nvPr/>
            </p:nvSpPr>
            <p:spPr>
              <a:xfrm>
                <a:off x="3059832" y="4242792"/>
                <a:ext cx="288032" cy="338336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2994496" y="4242792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10</a:t>
                </a:r>
                <a:endParaRPr lang="cs-CZ" dirty="0"/>
              </a:p>
            </p:txBody>
          </p:sp>
        </p:grpSp>
        <p:grpSp>
          <p:nvGrpSpPr>
            <p:cNvPr id="15" name="Skupina 14"/>
            <p:cNvGrpSpPr/>
            <p:nvPr/>
          </p:nvGrpSpPr>
          <p:grpSpPr>
            <a:xfrm>
              <a:off x="4216202" y="1901334"/>
              <a:ext cx="418704" cy="369332"/>
              <a:chOff x="2994496" y="4242792"/>
              <a:chExt cx="418704" cy="369332"/>
            </a:xfrm>
          </p:grpSpPr>
          <p:sp>
            <p:nvSpPr>
              <p:cNvPr id="16" name="Obdélník 15"/>
              <p:cNvSpPr/>
              <p:nvPr/>
            </p:nvSpPr>
            <p:spPr>
              <a:xfrm>
                <a:off x="3059832" y="4242792"/>
                <a:ext cx="288032" cy="338336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2994496" y="4242792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10</a:t>
                </a:r>
                <a:endParaRPr lang="cs-CZ" dirty="0"/>
              </a:p>
            </p:txBody>
          </p:sp>
        </p:grpSp>
        <p:grpSp>
          <p:nvGrpSpPr>
            <p:cNvPr id="18" name="Skupina 17"/>
            <p:cNvGrpSpPr/>
            <p:nvPr/>
          </p:nvGrpSpPr>
          <p:grpSpPr>
            <a:xfrm>
              <a:off x="3294722" y="1885836"/>
              <a:ext cx="418704" cy="369332"/>
              <a:chOff x="2994496" y="4242792"/>
              <a:chExt cx="418704" cy="369332"/>
            </a:xfrm>
          </p:grpSpPr>
          <p:sp>
            <p:nvSpPr>
              <p:cNvPr id="19" name="Obdélník 18"/>
              <p:cNvSpPr/>
              <p:nvPr/>
            </p:nvSpPr>
            <p:spPr>
              <a:xfrm>
                <a:off x="3059832" y="4242920"/>
                <a:ext cx="288032" cy="338336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2994496" y="4242792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10</a:t>
                </a:r>
                <a:endParaRPr lang="cs-CZ" dirty="0"/>
              </a:p>
            </p:txBody>
          </p:sp>
        </p:grpSp>
        <p:grpSp>
          <p:nvGrpSpPr>
            <p:cNvPr id="21" name="Skupina 20"/>
            <p:cNvGrpSpPr/>
            <p:nvPr/>
          </p:nvGrpSpPr>
          <p:grpSpPr>
            <a:xfrm>
              <a:off x="3760306" y="1908793"/>
              <a:ext cx="418704" cy="369332"/>
              <a:chOff x="2994496" y="4242792"/>
              <a:chExt cx="418704" cy="369332"/>
            </a:xfrm>
          </p:grpSpPr>
          <p:sp>
            <p:nvSpPr>
              <p:cNvPr id="22" name="Obdélník 21"/>
              <p:cNvSpPr/>
              <p:nvPr/>
            </p:nvSpPr>
            <p:spPr>
              <a:xfrm>
                <a:off x="3059832" y="4242792"/>
                <a:ext cx="288032" cy="338336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3" name="TextovéPole 22"/>
              <p:cNvSpPr txBox="1"/>
              <p:nvPr/>
            </p:nvSpPr>
            <p:spPr>
              <a:xfrm>
                <a:off x="2994496" y="4242792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10</a:t>
                </a:r>
                <a:endParaRPr lang="cs-CZ" dirty="0"/>
              </a:p>
            </p:txBody>
          </p:sp>
        </p:grpSp>
        <p:grpSp>
          <p:nvGrpSpPr>
            <p:cNvPr id="24" name="Skupina 23"/>
            <p:cNvGrpSpPr/>
            <p:nvPr/>
          </p:nvGrpSpPr>
          <p:grpSpPr>
            <a:xfrm>
              <a:off x="2854290" y="1901334"/>
              <a:ext cx="418704" cy="369332"/>
              <a:chOff x="2994496" y="4242792"/>
              <a:chExt cx="418704" cy="369332"/>
            </a:xfrm>
          </p:grpSpPr>
          <p:sp>
            <p:nvSpPr>
              <p:cNvPr id="25" name="Obdélník 24"/>
              <p:cNvSpPr/>
              <p:nvPr/>
            </p:nvSpPr>
            <p:spPr>
              <a:xfrm>
                <a:off x="3059832" y="4242792"/>
                <a:ext cx="288032" cy="338336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6" name="TextovéPole 25"/>
              <p:cNvSpPr txBox="1"/>
              <p:nvPr/>
            </p:nvSpPr>
            <p:spPr>
              <a:xfrm>
                <a:off x="2994496" y="4242792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10</a:t>
                </a:r>
                <a:endParaRPr lang="cs-CZ" dirty="0"/>
              </a:p>
            </p:txBody>
          </p:sp>
        </p:grpSp>
        <p:grpSp>
          <p:nvGrpSpPr>
            <p:cNvPr id="27" name="Skupina 26"/>
            <p:cNvGrpSpPr/>
            <p:nvPr/>
          </p:nvGrpSpPr>
          <p:grpSpPr>
            <a:xfrm>
              <a:off x="2415570" y="1916832"/>
              <a:ext cx="418704" cy="369332"/>
              <a:chOff x="2994496" y="4242792"/>
              <a:chExt cx="418704" cy="369332"/>
            </a:xfrm>
          </p:grpSpPr>
          <p:sp>
            <p:nvSpPr>
              <p:cNvPr id="28" name="Obdélník 27"/>
              <p:cNvSpPr/>
              <p:nvPr/>
            </p:nvSpPr>
            <p:spPr>
              <a:xfrm>
                <a:off x="3059832" y="4242792"/>
                <a:ext cx="288032" cy="338336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9" name="TextovéPole 28"/>
              <p:cNvSpPr txBox="1"/>
              <p:nvPr/>
            </p:nvSpPr>
            <p:spPr>
              <a:xfrm>
                <a:off x="2994496" y="4242792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10</a:t>
                </a:r>
                <a:endParaRPr lang="cs-CZ" dirty="0"/>
              </a:p>
            </p:txBody>
          </p:sp>
        </p:grpSp>
        <p:sp>
          <p:nvSpPr>
            <p:cNvPr id="30" name="Ovál 29"/>
            <p:cNvSpPr/>
            <p:nvPr/>
          </p:nvSpPr>
          <p:spPr>
            <a:xfrm>
              <a:off x="7528138" y="2027777"/>
              <a:ext cx="150688" cy="194320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Ovál 33"/>
            <p:cNvSpPr/>
            <p:nvPr/>
          </p:nvSpPr>
          <p:spPr>
            <a:xfrm>
              <a:off x="7240106" y="2034565"/>
              <a:ext cx="150688" cy="194320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Ovál 34"/>
            <p:cNvSpPr/>
            <p:nvPr/>
          </p:nvSpPr>
          <p:spPr>
            <a:xfrm>
              <a:off x="6952074" y="2034565"/>
              <a:ext cx="150688" cy="194320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Ovál 35"/>
            <p:cNvSpPr/>
            <p:nvPr/>
          </p:nvSpPr>
          <p:spPr>
            <a:xfrm>
              <a:off x="6664042" y="2034565"/>
              <a:ext cx="150688" cy="194320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" name="Ovál 36"/>
            <p:cNvSpPr/>
            <p:nvPr/>
          </p:nvSpPr>
          <p:spPr>
            <a:xfrm>
              <a:off x="6376010" y="2027777"/>
              <a:ext cx="150688" cy="194320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" name="Ovál 37"/>
            <p:cNvSpPr/>
            <p:nvPr/>
          </p:nvSpPr>
          <p:spPr>
            <a:xfrm>
              <a:off x="6087978" y="2027777"/>
              <a:ext cx="150688" cy="194320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7" name="Skupina 46"/>
          <p:cNvGrpSpPr/>
          <p:nvPr/>
        </p:nvGrpSpPr>
        <p:grpSpPr>
          <a:xfrm>
            <a:off x="9540552" y="1883531"/>
            <a:ext cx="1300287" cy="364034"/>
            <a:chOff x="6522888" y="1952498"/>
            <a:chExt cx="1300287" cy="364034"/>
          </a:xfrm>
        </p:grpSpPr>
        <p:cxnSp>
          <p:nvCxnSpPr>
            <p:cNvPr id="40" name="Přímá spojnice 39"/>
            <p:cNvCxnSpPr/>
            <p:nvPr/>
          </p:nvCxnSpPr>
          <p:spPr>
            <a:xfrm>
              <a:off x="6522888" y="1952498"/>
              <a:ext cx="425376" cy="31939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Přímá spojnice 42"/>
            <p:cNvCxnSpPr/>
            <p:nvPr/>
          </p:nvCxnSpPr>
          <p:spPr>
            <a:xfrm>
              <a:off x="6810920" y="1997142"/>
              <a:ext cx="425376" cy="31939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Přímá spojnice 43"/>
            <p:cNvCxnSpPr/>
            <p:nvPr/>
          </p:nvCxnSpPr>
          <p:spPr>
            <a:xfrm>
              <a:off x="7098952" y="1975673"/>
              <a:ext cx="425376" cy="31939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Přímá spojnice 44"/>
            <p:cNvCxnSpPr/>
            <p:nvPr/>
          </p:nvCxnSpPr>
          <p:spPr>
            <a:xfrm>
              <a:off x="7397799" y="1972030"/>
              <a:ext cx="425376" cy="31939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TextovéPole 48"/>
          <p:cNvSpPr txBox="1"/>
          <p:nvPr/>
        </p:nvSpPr>
        <p:spPr>
          <a:xfrm>
            <a:off x="2320523" y="1855167"/>
            <a:ext cx="5568942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2320523" y="2564904"/>
            <a:ext cx="16145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86 – 4 =  82</a:t>
            </a:r>
            <a:endParaRPr lang="cs-CZ" sz="2400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2359909" y="2612167"/>
            <a:ext cx="1039535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3493958" y="2612167"/>
            <a:ext cx="353368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2289115" y="3131096"/>
            <a:ext cx="41006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Maminka zmrazila</a:t>
            </a:r>
            <a:r>
              <a:rPr lang="cs-CZ" sz="2800" dirty="0" smtClean="0"/>
              <a:t> 82 švestky.</a:t>
            </a:r>
            <a:endParaRPr lang="cs-CZ" sz="2400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2312552" y="3242772"/>
            <a:ext cx="4130831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pic>
        <p:nvPicPr>
          <p:cNvPr id="1026" name="Picture 2" descr="C:\Users\Skola\AppData\Local\Microsoft\Windows\Temporary Internet Files\Content.IE5\7YSZ6R0W\MC90019352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887024">
            <a:off x="7471137" y="2100513"/>
            <a:ext cx="1611120" cy="1938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56" name="Přímá spojnice 55"/>
          <p:cNvCxnSpPr/>
          <p:nvPr/>
        </p:nvCxnSpPr>
        <p:spPr>
          <a:xfrm>
            <a:off x="0" y="3789040"/>
            <a:ext cx="9144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8" name="Tabulka 5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08323484"/>
              </p:ext>
            </p:extLst>
          </p:nvPr>
        </p:nvGraphicFramePr>
        <p:xfrm>
          <a:off x="2268367" y="4725144"/>
          <a:ext cx="6096000" cy="1371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53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48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94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72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36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59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66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74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83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aseline="0" dirty="0" smtClean="0"/>
                        <a:t> 99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2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5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1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</a:t>
                      </a:r>
                      <a:r>
                        <a:rPr lang="cs-CZ" sz="2400" baseline="0" dirty="0" smtClean="0"/>
                        <a:t> 2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</a:t>
                      </a:r>
                      <a:r>
                        <a:rPr lang="cs-CZ" sz="2400" baseline="0" dirty="0" smtClean="0"/>
                        <a:t> 4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5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6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3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1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7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51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43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93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70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32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54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60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71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82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92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62" name="Skupina 61"/>
          <p:cNvGrpSpPr/>
          <p:nvPr/>
        </p:nvGrpSpPr>
        <p:grpSpPr>
          <a:xfrm>
            <a:off x="1346917" y="5075943"/>
            <a:ext cx="612379" cy="707886"/>
            <a:chOff x="1043608" y="5438849"/>
            <a:chExt cx="612379" cy="707886"/>
          </a:xfrm>
        </p:grpSpPr>
        <p:sp>
          <p:nvSpPr>
            <p:cNvPr id="59" name="Ovál 58"/>
            <p:cNvSpPr/>
            <p:nvPr/>
          </p:nvSpPr>
          <p:spPr>
            <a:xfrm>
              <a:off x="1043608" y="5517232"/>
              <a:ext cx="612379" cy="554360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1" name="TextovéPole 60"/>
            <p:cNvSpPr txBox="1"/>
            <p:nvPr/>
          </p:nvSpPr>
          <p:spPr>
            <a:xfrm>
              <a:off x="1181798" y="5438849"/>
              <a:ext cx="341760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4000" dirty="0" smtClean="0"/>
                <a:t>-</a:t>
              </a:r>
              <a:endParaRPr lang="cs-CZ" sz="4000" dirty="0"/>
            </a:p>
          </p:txBody>
        </p:sp>
      </p:grpSp>
      <p:sp>
        <p:nvSpPr>
          <p:cNvPr id="1025" name="TextovéPole 1024"/>
          <p:cNvSpPr txBox="1"/>
          <p:nvPr/>
        </p:nvSpPr>
        <p:spPr>
          <a:xfrm>
            <a:off x="395536" y="4653136"/>
            <a:ext cx="1117935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Natrhal</a:t>
            </a:r>
            <a:endParaRPr lang="cs-CZ" sz="2400" dirty="0"/>
          </a:p>
        </p:txBody>
      </p:sp>
      <p:sp>
        <p:nvSpPr>
          <p:cNvPr id="1027" name="TextovéPole 1026"/>
          <p:cNvSpPr txBox="1"/>
          <p:nvPr/>
        </p:nvSpPr>
        <p:spPr>
          <a:xfrm>
            <a:off x="395535" y="5199053"/>
            <a:ext cx="873957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Snědl</a:t>
            </a:r>
            <a:endParaRPr lang="cs-CZ" sz="2400" dirty="0"/>
          </a:p>
        </p:txBody>
      </p:sp>
      <p:sp>
        <p:nvSpPr>
          <p:cNvPr id="1028" name="TextovéPole 1027"/>
          <p:cNvSpPr txBox="1"/>
          <p:nvPr/>
        </p:nvSpPr>
        <p:spPr>
          <a:xfrm>
            <a:off x="394332" y="5708686"/>
            <a:ext cx="1233158" cy="46166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Zmrazila</a:t>
            </a:r>
            <a:endParaRPr lang="cs-CZ" sz="2400" dirty="0"/>
          </a:p>
        </p:txBody>
      </p:sp>
      <p:pic>
        <p:nvPicPr>
          <p:cNvPr id="1029" name="Picture 3" descr="C:\Users\Skola\AppData\Local\Microsoft\Windows\Temporary Internet Files\Content.IE5\KMFKAB1R\MC90011235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2552" y="5590923"/>
            <a:ext cx="503051" cy="532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3" descr="C:\Users\Skola\AppData\Local\Microsoft\Windows\Temporary Internet Files\Content.IE5\KMFKAB1R\MC90011235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56132" y="5603652"/>
            <a:ext cx="503051" cy="532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3" descr="C:\Users\Skola\AppData\Local\Microsoft\Windows\Temporary Internet Files\Content.IE5\KMFKAB1R\MC90011235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74116" y="5599478"/>
            <a:ext cx="503051" cy="532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3" descr="C:\Users\Skola\AppData\Local\Microsoft\Windows\Temporary Internet Files\Content.IE5\KMFKAB1R\MC90011235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61665" y="5599476"/>
            <a:ext cx="503051" cy="532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3" descr="C:\Users\Skola\AppData\Local\Microsoft\Windows\Temporary Internet Files\Content.IE5\KMFKAB1R\MC90011235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132" y="5599477"/>
            <a:ext cx="503051" cy="532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3" descr="C:\Users\Skola\AppData\Local\Microsoft\Windows\Temporary Internet Files\Content.IE5\KMFKAB1R\MC90011235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80452" y="5620726"/>
            <a:ext cx="503051" cy="532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3" descr="C:\Users\Skola\AppData\Local\Microsoft\Windows\Temporary Internet Files\Content.IE5\KMFKAB1R\MC90011235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81384" y="5599478"/>
            <a:ext cx="503051" cy="532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3" descr="C:\Users\Skola\AppData\Local\Microsoft\Windows\Temporary Internet Files\Content.IE5\KMFKAB1R\MC90011235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3204" y="5590922"/>
            <a:ext cx="503051" cy="532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7" name="Picture 3" descr="C:\Users\Skola\AppData\Local\Microsoft\Windows\Temporary Internet Files\Content.IE5\KMFKAB1R\MC90011235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65939" y="5590923"/>
            <a:ext cx="503051" cy="532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3" descr="C:\Users\Skola\AppData\Local\Microsoft\Windows\Temporary Internet Files\Content.IE5\KMFKAB1R\MC90011235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99157" y="5590923"/>
            <a:ext cx="503051" cy="532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40379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-0.03446 C -0.0276 -0.02983 -0.03854 -0.02983 -0.07257 -0.02845 C -0.08247 -0.02428 -0.0724 -0.02822 -0.09045 -0.02452 C -0.10104 -0.02243 -0.11128 -0.01665 -0.12188 -0.01457 C -0.1474 -0.00971 -0.19965 -0.01087 -0.21146 -0.01064 C -0.22934 -0.00879 -0.24618 -0.00509 -0.26372 -0.00069 C -0.27569 -0.00139 -0.2875 -0.00185 -0.29948 -0.00255 C -0.30799 -0.00301 -0.31649 -0.00648 -0.32483 -0.00463 C -0.32622 -0.0044 -0.32431 0.0074 -0.33229 0.0074 " pathEditMode="relative" ptsTypes="ffffffffA">
                                      <p:cBhvr>
                                        <p:cTn id="1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51" grpId="0" animBg="1"/>
      <p:bldP spid="52" grpId="0" animBg="1"/>
      <p:bldP spid="5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09087852"/>
              </p:ext>
            </p:extLst>
          </p:nvPr>
        </p:nvGraphicFramePr>
        <p:xfrm>
          <a:off x="1043608" y="1268760"/>
          <a:ext cx="2615952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9728"/>
                <a:gridCol w="648072"/>
                <a:gridCol w="720080"/>
                <a:gridCol w="64807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-</a:t>
                      </a:r>
                      <a:endParaRPr lang="cs-CZ" sz="24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20</a:t>
                      </a:r>
                      <a:endParaRPr lang="cs-CZ" sz="24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30</a:t>
                      </a:r>
                      <a:endParaRPr lang="cs-CZ" sz="24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50</a:t>
                      </a:r>
                      <a:endParaRPr lang="cs-CZ" sz="24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85</a:t>
                      </a:r>
                      <a:endParaRPr lang="cs-CZ" sz="24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94</a:t>
                      </a:r>
                      <a:endParaRPr lang="cs-CZ" sz="24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58</a:t>
                      </a:r>
                      <a:endParaRPr lang="cs-CZ" sz="24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36166723"/>
              </p:ext>
            </p:extLst>
          </p:nvPr>
        </p:nvGraphicFramePr>
        <p:xfrm>
          <a:off x="5436096" y="1268760"/>
          <a:ext cx="2664296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72"/>
                <a:gridCol w="648072"/>
                <a:gridCol w="720080"/>
                <a:gridCol w="648072"/>
              </a:tblGrid>
              <a:tr h="288032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-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6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4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5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79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56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88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Ohnutá šipka 11"/>
          <p:cNvSpPr/>
          <p:nvPr/>
        </p:nvSpPr>
        <p:spPr>
          <a:xfrm>
            <a:off x="1115616" y="1268760"/>
            <a:ext cx="406908" cy="288032"/>
          </a:xfrm>
          <a:prstGeom prst="ben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Ohnutá šipka 12"/>
          <p:cNvSpPr/>
          <p:nvPr/>
        </p:nvSpPr>
        <p:spPr>
          <a:xfrm>
            <a:off x="5580112" y="1268760"/>
            <a:ext cx="406908" cy="288032"/>
          </a:xfrm>
          <a:prstGeom prst="ben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491880" y="620688"/>
            <a:ext cx="1918539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Doplň tabulky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19376" y="3923764"/>
            <a:ext cx="2222083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Doplň čísla o 7 menší.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115616" y="4293096"/>
            <a:ext cx="78967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40      70      50      30      80      20      90      100      60      57      87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67544" y="4653136"/>
            <a:ext cx="5036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- 7</a:t>
            </a:r>
            <a:endParaRPr lang="cs-CZ" sz="2400" b="1" dirty="0">
              <a:solidFill>
                <a:srgbClr val="FF0000"/>
              </a:solidFill>
            </a:endParaRPr>
          </a:p>
        </p:txBody>
      </p:sp>
      <p:cxnSp>
        <p:nvCxnSpPr>
          <p:cNvPr id="19" name="Přímá spojnice 18"/>
          <p:cNvCxnSpPr/>
          <p:nvPr/>
        </p:nvCxnSpPr>
        <p:spPr>
          <a:xfrm>
            <a:off x="971208" y="5117695"/>
            <a:ext cx="804112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827584" y="5517232"/>
            <a:ext cx="2035878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Doplň čísla o 5 větší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319070" y="5886564"/>
            <a:ext cx="76722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34     73      80      62      25      81      74      55      90      41      72</a:t>
            </a:r>
            <a:endParaRPr lang="cs-CZ" sz="2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86164" y="6237312"/>
            <a:ext cx="5629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+ 5</a:t>
            </a:r>
            <a:endParaRPr lang="cs-CZ" sz="2400" dirty="0">
              <a:solidFill>
                <a:srgbClr val="FF0000"/>
              </a:solidFill>
            </a:endParaRPr>
          </a:p>
        </p:txBody>
      </p:sp>
      <p:cxnSp>
        <p:nvCxnSpPr>
          <p:cNvPr id="25" name="Přímá spojnice 24"/>
          <p:cNvCxnSpPr/>
          <p:nvPr/>
        </p:nvCxnSpPr>
        <p:spPr>
          <a:xfrm>
            <a:off x="1115616" y="6698977"/>
            <a:ext cx="789671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905302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Zahnutá šipka doprava 51"/>
          <p:cNvSpPr/>
          <p:nvPr/>
        </p:nvSpPr>
        <p:spPr>
          <a:xfrm>
            <a:off x="2227507" y="5169663"/>
            <a:ext cx="502919" cy="648072"/>
          </a:xfrm>
          <a:prstGeom prst="curved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9" name="Zahnutá šipka doprava 48"/>
          <p:cNvSpPr/>
          <p:nvPr/>
        </p:nvSpPr>
        <p:spPr>
          <a:xfrm>
            <a:off x="2225285" y="4521591"/>
            <a:ext cx="502919" cy="648072"/>
          </a:xfrm>
          <a:prstGeom prst="curved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043608" y="692696"/>
            <a:ext cx="6931898" cy="83099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V autobuse sedělo 39 lidí. Na zastávce 6 lidí vystoupilo</a:t>
            </a:r>
          </a:p>
          <a:p>
            <a:r>
              <a:rPr lang="cs-CZ" sz="2400" dirty="0"/>
              <a:t>a</a:t>
            </a:r>
            <a:r>
              <a:rPr lang="cs-CZ" sz="2400" dirty="0" smtClean="0"/>
              <a:t> 3 osoby nastoupili. Kolik osob jelo dále ?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1988840"/>
            <a:ext cx="12087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znázornění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2636912"/>
            <a:ext cx="926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výpočet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3284984"/>
            <a:ext cx="10197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odpověď</a:t>
            </a:r>
            <a:endParaRPr lang="cs-CZ" dirty="0"/>
          </a:p>
        </p:txBody>
      </p:sp>
      <p:grpSp>
        <p:nvGrpSpPr>
          <p:cNvPr id="25" name="Skupina 24"/>
          <p:cNvGrpSpPr/>
          <p:nvPr/>
        </p:nvGrpSpPr>
        <p:grpSpPr>
          <a:xfrm>
            <a:off x="2044627" y="1958877"/>
            <a:ext cx="4549080" cy="369332"/>
            <a:chOff x="2123728" y="1988840"/>
            <a:chExt cx="4549080" cy="369332"/>
          </a:xfrm>
        </p:grpSpPr>
        <p:grpSp>
          <p:nvGrpSpPr>
            <p:cNvPr id="8" name="Skupina 7"/>
            <p:cNvGrpSpPr/>
            <p:nvPr/>
          </p:nvGrpSpPr>
          <p:grpSpPr>
            <a:xfrm>
              <a:off x="3038128" y="1988840"/>
              <a:ext cx="457200" cy="369332"/>
              <a:chOff x="3275856" y="4221088"/>
              <a:chExt cx="457200" cy="369332"/>
            </a:xfrm>
          </p:grpSpPr>
          <p:sp>
            <p:nvSpPr>
              <p:cNvPr id="6" name="Obdélník 5"/>
              <p:cNvSpPr/>
              <p:nvPr/>
            </p:nvSpPr>
            <p:spPr>
              <a:xfrm>
                <a:off x="3275856" y="4221088"/>
                <a:ext cx="457200" cy="347628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" name="TextovéPole 6"/>
              <p:cNvSpPr txBox="1"/>
              <p:nvPr/>
            </p:nvSpPr>
            <p:spPr>
              <a:xfrm>
                <a:off x="3314352" y="4221088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10</a:t>
                </a:r>
                <a:endParaRPr lang="cs-CZ" dirty="0"/>
              </a:p>
            </p:txBody>
          </p:sp>
        </p:grpSp>
        <p:grpSp>
          <p:nvGrpSpPr>
            <p:cNvPr id="9" name="Skupina 8"/>
            <p:cNvGrpSpPr/>
            <p:nvPr/>
          </p:nvGrpSpPr>
          <p:grpSpPr>
            <a:xfrm>
              <a:off x="2580928" y="1988840"/>
              <a:ext cx="457200" cy="369332"/>
              <a:chOff x="3275856" y="4221088"/>
              <a:chExt cx="457200" cy="369332"/>
            </a:xfrm>
          </p:grpSpPr>
          <p:sp>
            <p:nvSpPr>
              <p:cNvPr id="10" name="Obdélník 9"/>
              <p:cNvSpPr/>
              <p:nvPr/>
            </p:nvSpPr>
            <p:spPr>
              <a:xfrm>
                <a:off x="3275856" y="4221088"/>
                <a:ext cx="457200" cy="347628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1" name="TextovéPole 10"/>
              <p:cNvSpPr txBox="1"/>
              <p:nvPr/>
            </p:nvSpPr>
            <p:spPr>
              <a:xfrm>
                <a:off x="3314352" y="4221088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10</a:t>
                </a:r>
                <a:endParaRPr lang="cs-CZ" dirty="0"/>
              </a:p>
            </p:txBody>
          </p:sp>
        </p:grpSp>
        <p:grpSp>
          <p:nvGrpSpPr>
            <p:cNvPr id="12" name="Skupina 11"/>
            <p:cNvGrpSpPr/>
            <p:nvPr/>
          </p:nvGrpSpPr>
          <p:grpSpPr>
            <a:xfrm>
              <a:off x="2123728" y="1988840"/>
              <a:ext cx="457200" cy="369332"/>
              <a:chOff x="3275856" y="4221088"/>
              <a:chExt cx="457200" cy="369332"/>
            </a:xfrm>
          </p:grpSpPr>
          <p:sp>
            <p:nvSpPr>
              <p:cNvPr id="13" name="Obdélník 12"/>
              <p:cNvSpPr/>
              <p:nvPr/>
            </p:nvSpPr>
            <p:spPr>
              <a:xfrm>
                <a:off x="3275856" y="4221088"/>
                <a:ext cx="457200" cy="347628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3314352" y="4221088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10</a:t>
                </a:r>
                <a:endParaRPr lang="cs-CZ" dirty="0"/>
              </a:p>
            </p:txBody>
          </p:sp>
        </p:grpSp>
        <p:sp>
          <p:nvSpPr>
            <p:cNvPr id="16" name="Ovál 15"/>
            <p:cNvSpPr/>
            <p:nvPr/>
          </p:nvSpPr>
          <p:spPr>
            <a:xfrm>
              <a:off x="6444208" y="2077028"/>
              <a:ext cx="228600" cy="194320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Ovál 16"/>
            <p:cNvSpPr/>
            <p:nvPr/>
          </p:nvSpPr>
          <p:spPr>
            <a:xfrm>
              <a:off x="6084168" y="2077028"/>
              <a:ext cx="228600" cy="194320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Ovál 17"/>
            <p:cNvSpPr/>
            <p:nvPr/>
          </p:nvSpPr>
          <p:spPr>
            <a:xfrm>
              <a:off x="5724128" y="2076346"/>
              <a:ext cx="228600" cy="194320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Ovál 18"/>
            <p:cNvSpPr/>
            <p:nvPr/>
          </p:nvSpPr>
          <p:spPr>
            <a:xfrm>
              <a:off x="5364088" y="2076346"/>
              <a:ext cx="228600" cy="194320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Ovál 19"/>
            <p:cNvSpPr/>
            <p:nvPr/>
          </p:nvSpPr>
          <p:spPr>
            <a:xfrm>
              <a:off x="5004048" y="2077028"/>
              <a:ext cx="228600" cy="194320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vál 20"/>
            <p:cNvSpPr/>
            <p:nvPr/>
          </p:nvSpPr>
          <p:spPr>
            <a:xfrm>
              <a:off x="4644008" y="2077028"/>
              <a:ext cx="228600" cy="194320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Ovál 21"/>
            <p:cNvSpPr/>
            <p:nvPr/>
          </p:nvSpPr>
          <p:spPr>
            <a:xfrm>
              <a:off x="4262555" y="2077028"/>
              <a:ext cx="228600" cy="194320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Ovál 22"/>
            <p:cNvSpPr/>
            <p:nvPr/>
          </p:nvSpPr>
          <p:spPr>
            <a:xfrm>
              <a:off x="3914428" y="2077028"/>
              <a:ext cx="228600" cy="194320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" name="Ovál 23"/>
            <p:cNvSpPr/>
            <p:nvPr/>
          </p:nvSpPr>
          <p:spPr>
            <a:xfrm>
              <a:off x="3609423" y="2065494"/>
              <a:ext cx="228600" cy="194320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5" name="Skupina 34"/>
          <p:cNvGrpSpPr/>
          <p:nvPr/>
        </p:nvGrpSpPr>
        <p:grpSpPr>
          <a:xfrm>
            <a:off x="9612560" y="1805473"/>
            <a:ext cx="2117077" cy="343679"/>
            <a:chOff x="4599434" y="2014493"/>
            <a:chExt cx="2117077" cy="343679"/>
          </a:xfrm>
        </p:grpSpPr>
        <p:cxnSp>
          <p:nvCxnSpPr>
            <p:cNvPr id="27" name="Přímá spojnice 26"/>
            <p:cNvCxnSpPr/>
            <p:nvPr/>
          </p:nvCxnSpPr>
          <p:spPr>
            <a:xfrm>
              <a:off x="4959474" y="2038782"/>
              <a:ext cx="317748" cy="31939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Přímá spojnice 28"/>
            <p:cNvCxnSpPr/>
            <p:nvPr/>
          </p:nvCxnSpPr>
          <p:spPr>
            <a:xfrm>
              <a:off x="4599434" y="2019013"/>
              <a:ext cx="317748" cy="31939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nice 29"/>
            <p:cNvCxnSpPr/>
            <p:nvPr/>
          </p:nvCxnSpPr>
          <p:spPr>
            <a:xfrm>
              <a:off x="5304569" y="2014493"/>
              <a:ext cx="317748" cy="31939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Přímá spojnice 30"/>
            <p:cNvCxnSpPr/>
            <p:nvPr/>
          </p:nvCxnSpPr>
          <p:spPr>
            <a:xfrm>
              <a:off x="5691555" y="2017612"/>
              <a:ext cx="317748" cy="31939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Přímá spojnice 31"/>
            <p:cNvCxnSpPr/>
            <p:nvPr/>
          </p:nvCxnSpPr>
          <p:spPr>
            <a:xfrm>
              <a:off x="6039594" y="2017078"/>
              <a:ext cx="317748" cy="31939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nice 32"/>
            <p:cNvCxnSpPr/>
            <p:nvPr/>
          </p:nvCxnSpPr>
          <p:spPr>
            <a:xfrm>
              <a:off x="6398763" y="2027930"/>
              <a:ext cx="317748" cy="31939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TextovéPole 33"/>
          <p:cNvSpPr txBox="1"/>
          <p:nvPr/>
        </p:nvSpPr>
        <p:spPr>
          <a:xfrm>
            <a:off x="1964305" y="1948274"/>
            <a:ext cx="4708503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grpSp>
        <p:nvGrpSpPr>
          <p:cNvPr id="38" name="Skupina 37"/>
          <p:cNvGrpSpPr/>
          <p:nvPr/>
        </p:nvGrpSpPr>
        <p:grpSpPr>
          <a:xfrm>
            <a:off x="9771434" y="2636912"/>
            <a:ext cx="936104" cy="210731"/>
            <a:chOff x="6672808" y="2426181"/>
            <a:chExt cx="936104" cy="210731"/>
          </a:xfrm>
        </p:grpSpPr>
        <p:sp>
          <p:nvSpPr>
            <p:cNvPr id="15" name="Ovál 14"/>
            <p:cNvSpPr/>
            <p:nvPr/>
          </p:nvSpPr>
          <p:spPr>
            <a:xfrm>
              <a:off x="7380312" y="2442592"/>
              <a:ext cx="228600" cy="194320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Ovál 35"/>
            <p:cNvSpPr/>
            <p:nvPr/>
          </p:nvSpPr>
          <p:spPr>
            <a:xfrm>
              <a:off x="7020272" y="2438203"/>
              <a:ext cx="228600" cy="194320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" name="Ovál 36"/>
            <p:cNvSpPr/>
            <p:nvPr/>
          </p:nvSpPr>
          <p:spPr>
            <a:xfrm>
              <a:off x="6672808" y="2426181"/>
              <a:ext cx="228600" cy="194320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39" name="TextovéPole 38"/>
          <p:cNvSpPr txBox="1"/>
          <p:nvPr/>
        </p:nvSpPr>
        <p:spPr>
          <a:xfrm>
            <a:off x="1964305" y="2653323"/>
            <a:ext cx="20617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39 – 6 + 3 =  36</a:t>
            </a:r>
            <a:endParaRPr lang="cs-CZ" sz="24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1966933" y="2699489"/>
            <a:ext cx="1526987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3493920" y="2699489"/>
            <a:ext cx="495766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2044627" y="3284984"/>
            <a:ext cx="38605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 autobuse jelo dále 36 osob.</a:t>
            </a:r>
            <a:endParaRPr lang="cs-CZ" sz="2400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1966933" y="3331150"/>
            <a:ext cx="4074740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cxnSp>
        <p:nvCxnSpPr>
          <p:cNvPr id="45" name="Přímá spojnice 44"/>
          <p:cNvCxnSpPr/>
          <p:nvPr/>
        </p:nvCxnSpPr>
        <p:spPr>
          <a:xfrm>
            <a:off x="0" y="3861048"/>
            <a:ext cx="9144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C:\Users\Skola\AppData\Local\Microsoft\Windows\Temporary Internet Files\Content.IE5\8GJUW017\MC90002838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27888" y="2284899"/>
            <a:ext cx="2095236" cy="1595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6" name="Tabulka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74721639"/>
              </p:ext>
            </p:extLst>
          </p:nvPr>
        </p:nvGraphicFramePr>
        <p:xfrm>
          <a:off x="2711327" y="4437112"/>
          <a:ext cx="6095999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27</a:t>
                      </a:r>
                      <a:endParaRPr lang="cs-CZ" sz="24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16</a:t>
                      </a:r>
                      <a:endParaRPr lang="cs-CZ" sz="24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29</a:t>
                      </a:r>
                      <a:endParaRPr lang="cs-CZ" sz="24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32</a:t>
                      </a:r>
                      <a:endParaRPr lang="cs-CZ" sz="24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38</a:t>
                      </a:r>
                      <a:endParaRPr lang="cs-CZ" sz="24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15</a:t>
                      </a:r>
                      <a:endParaRPr lang="cs-CZ" sz="24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27</a:t>
                      </a:r>
                      <a:endParaRPr lang="cs-CZ" sz="24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5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8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20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2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7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9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10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7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9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7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5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9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10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3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29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17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16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35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40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16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20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7" name="Tabulka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7047746"/>
              </p:ext>
            </p:extLst>
          </p:nvPr>
        </p:nvGraphicFramePr>
        <p:xfrm>
          <a:off x="305769" y="4437112"/>
          <a:ext cx="1535832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3583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Sedělo</a:t>
                      </a:r>
                      <a:endParaRPr lang="cs-CZ" sz="24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Vystoupilo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Nastoupilo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Jelo</a:t>
                      </a:r>
                      <a:r>
                        <a:rPr lang="cs-CZ" sz="2400" baseline="0" dirty="0" smtClean="0"/>
                        <a:t> dále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8" name="Ovál 47"/>
          <p:cNvSpPr/>
          <p:nvPr/>
        </p:nvSpPr>
        <p:spPr>
          <a:xfrm>
            <a:off x="1880626" y="4617027"/>
            <a:ext cx="457200" cy="457200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-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0" name="Ovál 49"/>
          <p:cNvSpPr/>
          <p:nvPr/>
        </p:nvSpPr>
        <p:spPr>
          <a:xfrm>
            <a:off x="1880626" y="5323500"/>
            <a:ext cx="457200" cy="4572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tx1"/>
                </a:solidFill>
              </a:rPr>
              <a:t>+</a:t>
            </a:r>
          </a:p>
        </p:txBody>
      </p:sp>
      <p:pic>
        <p:nvPicPr>
          <p:cNvPr id="2051" name="Picture 3" descr="C:\Users\Skola\AppData\Local\Microsoft\Windows\Temporary Internet Files\Content.IE5\8GJUW017\MC90033459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3281" y="5780698"/>
            <a:ext cx="638096" cy="529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3" descr="C:\Users\Skola\AppData\Local\Microsoft\Windows\Temporary Internet Files\Content.IE5\8GJUW017\MC90033459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2189" y="5780700"/>
            <a:ext cx="638096" cy="529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3" descr="C:\Users\Skola\AppData\Local\Microsoft\Windows\Temporary Internet Files\Content.IE5\8GJUW017\MC90033459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64907" y="5786562"/>
            <a:ext cx="638096" cy="529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3" descr="C:\Users\Skola\AppData\Local\Microsoft\Windows\Temporary Internet Files\Content.IE5\8GJUW017\MC90033459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40279" y="5780699"/>
            <a:ext cx="638096" cy="529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3" descr="C:\Users\Skola\AppData\Local\Microsoft\Windows\Temporary Internet Files\Content.IE5\8GJUW017\MC90033459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53760" y="5780700"/>
            <a:ext cx="638096" cy="529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3" descr="C:\Users\Skola\AppData\Local\Microsoft\Windows\Temporary Internet Files\Content.IE5\8GJUW017\MC90033459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64288" y="5780697"/>
            <a:ext cx="638096" cy="529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3" descr="C:\Users\Skola\AppData\Local\Microsoft\Windows\Temporary Internet Files\Content.IE5\8GJUW017\MC90033459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07726" y="5780700"/>
            <a:ext cx="638096" cy="529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73040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-0.04348 C -0.01284 -0.04256 -0.02968 -0.04279 -0.04461 -0.03932 C -0.05989 -0.03562 -0.07413 -0.02845 -0.08941 -0.02544 C -0.0993 -0.02035 -0.1092 -0.01989 -0.11927 -0.0155 C -0.15798 0.00162 -0.19948 0.01411 -0.2401 0.02035 C -0.25607 0.00555 -0.26892 0.01526 -0.29236 0.01619 C -0.32291 0.02474 -0.35364 0.03006 -0.38489 0.03214 C -0.42638 0.03006 -0.46736 0.02521 -0.50885 0.0222 C -0.51579 0.02682 -0.52187 0.03029 -0.52968 0.03214 C -0.53958 0.03885 -0.54878 0.03862 -0.55954 0.03608 C -0.55763 0.02891 -0.55798 0.03238 -0.55798 0.02613 " pathEditMode="relative" ptsTypes="ffffffffffA">
                                      <p:cBhvr>
                                        <p:cTn id="1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-0.03168 C -0.02569 -0.03238 -0.04965 -0.03238 -0.07344 -0.03354 C -0.07778 -0.03377 -0.08281 -0.03562 -0.08698 -0.03747 C -0.08993 -0.03885 -0.09583 -0.04163 -0.09583 -0.04163 C -0.12882 -0.03885 -0.15191 -0.03816 -0.18698 -0.03955 C -0.20712 -0.0451 -0.21597 -0.04602 -0.24062 -0.04741 C -0.24305 -0.0488 -0.24548 -0.05065 -0.24809 -0.05157 C -0.25104 -0.05273 -0.25416 -0.05227 -0.25712 -0.05342 C -0.26128 -0.05527 -0.26614 -0.06221 -0.27048 -0.06337 C -0.28055 -0.06638 -0.29166 -0.06661 -0.30191 -0.06938 C -0.30816 -0.07493 -0.31371 -0.07794 -0.31979 -0.08326 C -0.32309 -0.08996 -0.32135 -0.08765 -0.3243 -0.09112 " pathEditMode="relative" ptsTypes="fffffffffffA">
                                      <p:cBhvr>
                                        <p:cTn id="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40" grpId="0" animBg="1"/>
      <p:bldP spid="41" grpId="0" animBg="1"/>
      <p:bldP spid="4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hlinkClick r:id="rId3"/>
              </a:rPr>
              <a:t>www.office.microsoft.com</a:t>
            </a:r>
            <a:endParaRPr lang="cs-CZ" dirty="0" smtClean="0"/>
          </a:p>
          <a:p>
            <a:pPr marL="0" indent="0">
              <a:buNone/>
            </a:pPr>
            <a:endParaRPr lang="cs-CZ" u="sng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184535190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263</TotalTime>
  <Words>430</Words>
  <Application>Microsoft Office PowerPoint</Application>
  <PresentationFormat>Předvádění na obrazovce (4:3)</PresentationFormat>
  <Paragraphs>158</Paragraphs>
  <Slides>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Snímek 8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Skola</dc:creator>
  <cp:lastModifiedBy>Reditelka</cp:lastModifiedBy>
  <cp:revision>27</cp:revision>
  <dcterms:created xsi:type="dcterms:W3CDTF">2012-11-28T16:16:50Z</dcterms:created>
  <dcterms:modified xsi:type="dcterms:W3CDTF">2014-10-20T12:37:05Z</dcterms:modified>
</cp:coreProperties>
</file>