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70" r:id="rId3"/>
    <p:sldId id="265" r:id="rId4"/>
    <p:sldId id="266" r:id="rId5"/>
    <p:sldId id="267" r:id="rId6"/>
    <p:sldId id="268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VY_32_INOVACE_16_Oblečení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Oblečení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VY_32_INOVACE_16_Oblečení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Oblečení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75380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9664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spojují slova se správným obrázkem. Slouží k procvičení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8041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</a:t>
            </a:r>
            <a:r>
              <a:rPr lang="cs-CZ" smtClean="0"/>
              <a:t>slovní zásoby.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6334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8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wmf"/><Relationship Id="rId5" Type="http://schemas.openxmlformats.org/officeDocument/2006/relationships/image" Target="../media/image4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5461202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výklad nové slovní zásoby a společnou práci s učitelem, další část </a:t>
            </a:r>
            <a:r>
              <a:rPr lang="cs-CZ" sz="2800" dirty="0" smtClean="0"/>
              <a:t>pak pro její procvičení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připojování obrázků k textu, 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1401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OBLEČENÍ - CLOTHES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763688" y="1600200"/>
            <a:ext cx="2732112" cy="4525963"/>
          </a:xfrm>
          <a:solidFill>
            <a:schemeClr val="accent5">
              <a:lumMod val="75000"/>
            </a:schemeClr>
          </a:solidFill>
        </p:spPr>
        <p:txBody>
          <a:bodyPr/>
          <a:lstStyle/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klobouk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sukně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svetr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kabát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sako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tričko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košile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mikina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2732112" cy="4525963"/>
          </a:xfrm>
          <a:solidFill>
            <a:srgbClr val="00206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a </a:t>
            </a: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hat</a:t>
            </a:r>
            <a:endParaRPr lang="cs-CZ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a </a:t>
            </a: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skirt</a:t>
            </a:r>
            <a:endParaRPr lang="cs-CZ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a </a:t>
            </a: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jumper</a:t>
            </a:r>
            <a:endParaRPr lang="cs-CZ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a </a:t>
            </a: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coat</a:t>
            </a:r>
            <a:endParaRPr lang="cs-CZ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a </a:t>
            </a: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jacket</a:t>
            </a:r>
            <a:endParaRPr lang="cs-CZ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a T-</a:t>
            </a: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shirt</a:t>
            </a:r>
            <a:endParaRPr lang="cs-CZ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a </a:t>
            </a: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shirt</a:t>
            </a:r>
            <a:endParaRPr lang="cs-CZ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a </a:t>
            </a: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sweatshirt</a:t>
            </a:r>
            <a:endParaRPr lang="cs-CZ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060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835696" y="1600200"/>
            <a:ext cx="2660104" cy="4525963"/>
          </a:xfrm>
          <a:solidFill>
            <a:srgbClr val="0070C0"/>
          </a:solidFill>
        </p:spPr>
        <p:txBody>
          <a:bodyPr/>
          <a:lstStyle/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kalhoty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džíny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ponožky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boty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šaty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2660104" cy="4525963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trousers</a:t>
            </a:r>
            <a:endParaRPr lang="cs-CZ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jeans</a:t>
            </a:r>
            <a:endParaRPr lang="cs-CZ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socks</a:t>
            </a:r>
            <a:endParaRPr lang="cs-CZ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shoes</a:t>
            </a:r>
            <a:endParaRPr lang="cs-CZ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dress</a:t>
            </a:r>
            <a:endParaRPr lang="cs-CZ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440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7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Přiřaď slova k obrázkům</a:t>
            </a:r>
            <a:endParaRPr lang="cs-CZ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033" name="Picture 9" descr="C:\Users\ProchazkovaE\AppData\Local\Microsoft\Windows\Temporary Internet Files\Content.IE5\O5OWQL3P\MP900430505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1515266"/>
            <a:ext cx="1706508" cy="1706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rochazkovaE\AppData\Local\Microsoft\Windows\Temporary Internet Files\Content.IE5\TN3PGN12\MC90044037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183" y="3356992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OJV14C8I\MC9001133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135214"/>
            <a:ext cx="1656184" cy="1585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MMHF5AC4\MC9000570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4029" y="1556792"/>
            <a:ext cx="1818742" cy="1370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VA2H4KKW\MC90001343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092" y="3068960"/>
            <a:ext cx="1264615" cy="148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VA2H4KKW\MC90005558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6153" y="4653136"/>
            <a:ext cx="1414493" cy="1819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22775" y="2060848"/>
            <a:ext cx="10648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a </a:t>
            </a:r>
            <a:r>
              <a:rPr lang="cs-CZ" sz="2800" dirty="0" err="1" smtClean="0">
                <a:solidFill>
                  <a:srgbClr val="00B0F0"/>
                </a:solidFill>
              </a:rPr>
              <a:t>coat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31675" y="3548014"/>
            <a:ext cx="9155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a </a:t>
            </a:r>
            <a:r>
              <a:rPr lang="cs-CZ" sz="2800" dirty="0" err="1" smtClean="0">
                <a:solidFill>
                  <a:srgbClr val="00B0F0"/>
                </a:solidFill>
              </a:rPr>
              <a:t>hat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48893" y="4196339"/>
            <a:ext cx="10695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a </a:t>
            </a:r>
            <a:r>
              <a:rPr lang="cs-CZ" sz="2800" dirty="0" err="1" smtClean="0">
                <a:solidFill>
                  <a:srgbClr val="00B0F0"/>
                </a:solidFill>
              </a:rPr>
              <a:t>skirt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07630" y="5733256"/>
            <a:ext cx="1760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a T-</a:t>
            </a:r>
            <a:r>
              <a:rPr lang="cs-CZ" sz="2800" dirty="0" err="1" smtClean="0">
                <a:solidFill>
                  <a:srgbClr val="00B0F0"/>
                </a:solidFill>
              </a:rPr>
              <a:t>shirt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20429" y="4993291"/>
            <a:ext cx="12965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a </a:t>
            </a:r>
            <a:r>
              <a:rPr lang="cs-CZ" sz="2800" dirty="0" err="1" smtClean="0">
                <a:solidFill>
                  <a:srgbClr val="00B0F0"/>
                </a:solidFill>
              </a:rPr>
              <a:t>jacket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2775" y="2807350"/>
            <a:ext cx="1095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a </a:t>
            </a:r>
            <a:r>
              <a:rPr lang="cs-CZ" sz="2800" dirty="0" err="1" smtClean="0">
                <a:solidFill>
                  <a:srgbClr val="00B0F0"/>
                </a:solidFill>
              </a:rPr>
              <a:t>shirt</a:t>
            </a:r>
            <a:endParaRPr lang="cs-CZ" sz="28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1841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Odpověz</a:t>
            </a:r>
            <a:r>
              <a:rPr lang="cs-CZ" dirty="0" smtClean="0">
                <a:solidFill>
                  <a:srgbClr val="0070C0"/>
                </a:solidFill>
              </a:rPr>
              <a:t> ( </a:t>
            </a:r>
            <a:r>
              <a:rPr lang="cs-CZ" dirty="0" err="1" smtClean="0">
                <a:solidFill>
                  <a:srgbClr val="0070C0"/>
                </a:solidFill>
              </a:rPr>
              <a:t>Yes</a:t>
            </a:r>
            <a:r>
              <a:rPr lang="cs-CZ" smtClean="0">
                <a:solidFill>
                  <a:srgbClr val="0070C0"/>
                </a:solidFill>
              </a:rPr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it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is</a:t>
            </a:r>
            <a:r>
              <a:rPr lang="cs-CZ" dirty="0" smtClean="0">
                <a:solidFill>
                  <a:srgbClr val="0070C0"/>
                </a:solidFill>
              </a:rPr>
              <a:t> / No, </a:t>
            </a:r>
            <a:r>
              <a:rPr lang="cs-CZ" dirty="0" err="1" smtClean="0">
                <a:solidFill>
                  <a:srgbClr val="0070C0"/>
                </a:solidFill>
              </a:rPr>
              <a:t>it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isn‘t</a:t>
            </a:r>
            <a:r>
              <a:rPr lang="cs-CZ" dirty="0" smtClean="0">
                <a:solidFill>
                  <a:srgbClr val="0070C0"/>
                </a:solidFill>
              </a:rPr>
              <a:t> )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a </a:t>
            </a:r>
            <a:r>
              <a:rPr lang="cs-CZ" dirty="0" err="1" smtClean="0"/>
              <a:t>hat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………………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a T- </a:t>
            </a:r>
            <a:r>
              <a:rPr lang="cs-CZ" dirty="0" err="1" smtClean="0"/>
              <a:t>shirt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………………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a </a:t>
            </a:r>
            <a:r>
              <a:rPr lang="cs-CZ" dirty="0" err="1" smtClean="0"/>
              <a:t>skirt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……………….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a </a:t>
            </a:r>
            <a:r>
              <a:rPr lang="cs-CZ" dirty="0" err="1" smtClean="0"/>
              <a:t>dress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…………………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a </a:t>
            </a:r>
            <a:r>
              <a:rPr lang="cs-CZ" dirty="0" err="1" smtClean="0"/>
              <a:t>shirt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………………..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a </a:t>
            </a:r>
            <a:r>
              <a:rPr lang="cs-CZ" dirty="0" err="1" smtClean="0"/>
              <a:t>jacket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r>
              <a:rPr lang="cs-CZ" dirty="0" smtClean="0"/>
              <a:t>…………………..</a:t>
            </a:r>
            <a:endParaRPr lang="cs-CZ" dirty="0"/>
          </a:p>
        </p:txBody>
      </p:sp>
      <p:pic>
        <p:nvPicPr>
          <p:cNvPr id="1028" name="Picture 4" descr="C:\Users\ProchazkovaE\AppData\Local\Microsoft\Windows\Temporary Internet Files\Content.IE5\MMHF5AC4\MC9003531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772816"/>
            <a:ext cx="1308086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O5OWQL3P\MC9003055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838" y="3284984"/>
            <a:ext cx="1031899" cy="10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R6TMH8UR\MC9001133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701" y="4725144"/>
            <a:ext cx="1263137" cy="1209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MMHF5AC4\MC9003607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340768"/>
            <a:ext cx="1109167" cy="1797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MMHF5AC4\MC90001343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634" y="4725144"/>
            <a:ext cx="1264615" cy="148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TLWFA20Q\MC900307361[1].wmf"/>
          <p:cNvPicPr>
            <a:picLocks noChangeAspect="1" noChangeArrowheads="1"/>
          </p:cNvPicPr>
          <p:nvPr/>
        </p:nvPicPr>
        <p:blipFill>
          <a:blip r:embed="rId8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314" y="3470407"/>
            <a:ext cx="1174352" cy="867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1836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238</Words>
  <Application>Microsoft Office PowerPoint</Application>
  <PresentationFormat>Předvádění na obrazovce (4:3)</PresentationFormat>
  <Paragraphs>76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OBLEČENÍ - CLOTHES</vt:lpstr>
      <vt:lpstr>Prezentace aplikace PowerPoint</vt:lpstr>
      <vt:lpstr>Přiřaď slova k obrázkům</vt:lpstr>
      <vt:lpstr>Odpověz ( Yes, it is / No, it isn‘t 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48</cp:revision>
  <dcterms:created xsi:type="dcterms:W3CDTF">2011-08-21T15:31:45Z</dcterms:created>
  <dcterms:modified xsi:type="dcterms:W3CDTF">2011-11-26T23:02:56Z</dcterms:modified>
</cp:coreProperties>
</file>