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1" r:id="rId3"/>
    <p:sldId id="265" r:id="rId4"/>
    <p:sldId id="266" r:id="rId5"/>
    <p:sldId id="268" r:id="rId6"/>
    <p:sldId id="26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VY_32_INOVACE_17_Jídlo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Jídlo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VY_32_INOVACE_17_Jídlo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Jídlo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962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631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vazby I </a:t>
            </a:r>
            <a:r>
              <a:rPr lang="cs-CZ" dirty="0" err="1" smtClean="0"/>
              <a:t>like</a:t>
            </a:r>
            <a:r>
              <a:rPr lang="cs-CZ" baseline="0" dirty="0" smtClean="0"/>
              <a:t>. Žáci doplňují vhodné slovo.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53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procvičení vazby </a:t>
            </a:r>
            <a:r>
              <a:rPr lang="cs-CZ" dirty="0" smtClean="0"/>
              <a:t>I </a:t>
            </a:r>
            <a:r>
              <a:rPr lang="cs-CZ" dirty="0" err="1" smtClean="0"/>
              <a:t>don‘t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baseline="0" dirty="0" smtClean="0"/>
              <a:t>. Žáci doplňují vhodné slovo.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53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10" Type="http://schemas.openxmlformats.org/officeDocument/2006/relationships/image" Target="../media/image11.jpeg"/><Relationship Id="rId4" Type="http://schemas.openxmlformats.org/officeDocument/2006/relationships/image" Target="../media/image3.wmf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85063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</a:t>
            </a:r>
            <a:r>
              <a:rPr lang="cs-CZ" sz="2800" dirty="0" smtClean="0"/>
              <a:t>zásoby, další pak pro společnou práci s učitelem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</a:t>
            </a:r>
            <a:r>
              <a:rPr lang="cs-CZ" sz="2800" dirty="0" smtClean="0"/>
              <a:t>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87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JÍDLO - FOOD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ryba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kuře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pizza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salát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hranolky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párky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zelenina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ovoce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brambory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fish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chicken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pizza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salad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chips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sausages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vegetable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fruit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potatoes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63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vejce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cereálie</a:t>
            </a:r>
          </a:p>
          <a:p>
            <a:pPr marL="0" indent="0" algn="r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burger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čokoláda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jogurt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zmrzlina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banán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jablko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pomeranč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egg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cereal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burger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chocolate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yoghurt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ice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cream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banana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apple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orange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392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MÁM RÁD </a:t>
            </a:r>
            <a:r>
              <a:rPr lang="cs-CZ" sz="3200" dirty="0" smtClean="0"/>
              <a:t>-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I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LIKE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JDMGALS6\MC900439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95" y="4004700"/>
            <a:ext cx="1920289" cy="1920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MMHF5AC4\MC9004321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71" y="1725741"/>
            <a:ext cx="1800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N3PGN12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349" y="1740650"/>
            <a:ext cx="2113320" cy="193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TN3PGN12\MP900406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541" y="4181646"/>
            <a:ext cx="1404772" cy="1775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MMHF5AC4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243003" y="3220694"/>
            <a:ext cx="667693" cy="6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MMHF5AC4\MC9004331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349" y="5332169"/>
            <a:ext cx="751402" cy="75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59831" y="2101498"/>
            <a:ext cx="3382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………………………………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78944" y="4004700"/>
            <a:ext cx="3382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………………………………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78944" y="3041965"/>
            <a:ext cx="3323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……………………………..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11032" y="4994927"/>
            <a:ext cx="3340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………………………….....</a:t>
            </a:r>
            <a:endParaRPr lang="cs-CZ" sz="2400" dirty="0"/>
          </a:p>
        </p:txBody>
      </p:sp>
      <p:pic>
        <p:nvPicPr>
          <p:cNvPr id="16" name="Picture 15" descr="C:\Users\ProchazkovaE\AppData\Local\Microsoft\Windows\Temporary Internet Files\Content.IE5\MMHF5AC4\MC9004331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395402" y="5456592"/>
            <a:ext cx="667693" cy="6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ProchazkovaE\AppData\Local\Microsoft\Windows\Temporary Internet Files\Content.IE5\MMHF5AC4\MC9004331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955380" y="3272797"/>
            <a:ext cx="667693" cy="6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50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NE</a:t>
            </a:r>
            <a:r>
              <a:rPr lang="cs-CZ" sz="3200" dirty="0" smtClean="0"/>
              <a:t>MÁM </a:t>
            </a:r>
            <a:r>
              <a:rPr lang="cs-CZ" sz="3200" dirty="0" smtClean="0"/>
              <a:t>RÁD </a:t>
            </a:r>
            <a:r>
              <a:rPr lang="cs-CZ" sz="3200" dirty="0" smtClean="0"/>
              <a:t>-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I </a:t>
            </a:r>
            <a:r>
              <a:rPr lang="cs-CZ" sz="3200" dirty="0" smtClean="0">
                <a:solidFill>
                  <a:srgbClr val="FF0000"/>
                </a:solidFill>
              </a:rPr>
              <a:t>DON‘T </a:t>
            </a:r>
            <a:r>
              <a:rPr lang="cs-CZ" sz="3200" dirty="0" smtClean="0">
                <a:solidFill>
                  <a:srgbClr val="FF0000"/>
                </a:solidFill>
              </a:rPr>
              <a:t>LIKE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JDMGALS6\MC900439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95" y="4004700"/>
            <a:ext cx="1920289" cy="1920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MMHF5AC4\MC9004321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71" y="1725741"/>
            <a:ext cx="1800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N3PGN12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349" y="1740650"/>
            <a:ext cx="2113320" cy="1935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TN3PGN12\MP900406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541" y="4181646"/>
            <a:ext cx="1404772" cy="1775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59831" y="2101498"/>
            <a:ext cx="3488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……………………...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78944" y="4004700"/>
            <a:ext cx="3488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78944" y="3041965"/>
            <a:ext cx="3488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11032" y="4994927"/>
            <a:ext cx="3488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smtClean="0"/>
              <a:t>………………………</a:t>
            </a:r>
            <a:endParaRPr lang="cs-CZ" sz="2400" dirty="0"/>
          </a:p>
        </p:txBody>
      </p:sp>
      <p:pic>
        <p:nvPicPr>
          <p:cNvPr id="4098" name="Picture 2" descr="C:\Users\ProchazkovaE\AppData\Local\Microsoft\Windows\Temporary Internet Files\Content.IE5\MMHF5AC4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930" y="2874619"/>
            <a:ext cx="986429" cy="98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chazkovaE\AppData\Local\Microsoft\Windows\Temporary Internet Files\Content.IE5\MMHF5AC4\MC9004331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915" y="5182048"/>
            <a:ext cx="916124" cy="9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chazkovaE\AppData\Local\Microsoft\Windows\Temporary Internet Files\Content.IE5\MMHF5AC4\MC9004331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661" y="2736168"/>
            <a:ext cx="940466" cy="94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chazkovaE\AppData\Local\Microsoft\Windows\Temporary Internet Files\Content.IE5\MMHF5AC4\MC900433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72" y="5210217"/>
            <a:ext cx="887955" cy="88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10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212</Words>
  <Application>Microsoft Office PowerPoint</Application>
  <PresentationFormat>Předvádění na obrazovce (4:3)</PresentationFormat>
  <Paragraphs>70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JÍDLO - FOOD</vt:lpstr>
      <vt:lpstr>Prezentace aplikace PowerPoint</vt:lpstr>
      <vt:lpstr>MÁM RÁD -  I  LIKE</vt:lpstr>
      <vt:lpstr>NEMÁM RÁD -  I DON‘T LIKE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50</cp:revision>
  <dcterms:created xsi:type="dcterms:W3CDTF">2011-08-21T15:31:45Z</dcterms:created>
  <dcterms:modified xsi:type="dcterms:W3CDTF">2011-11-26T23:42:52Z</dcterms:modified>
</cp:coreProperties>
</file>