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325" r:id="rId3"/>
    <p:sldId id="259" r:id="rId4"/>
    <p:sldId id="272" r:id="rId5"/>
    <p:sldId id="262" r:id="rId6"/>
    <p:sldId id="263" r:id="rId7"/>
    <p:sldId id="264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eoart.cz/stranky/krajiny.htm" TargetMode="External"/><Relationship Id="rId2" Type="http://schemas.openxmlformats.org/officeDocument/2006/relationships/hyperlink" Target="http://zwillingekaulitz.blog.cz/0901/prave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Svět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12.10.2010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169768" cy="457200"/>
          </a:xfrm>
        </p:spPr>
        <p:txBody>
          <a:bodyPr/>
          <a:lstStyle/>
          <a:p>
            <a:r>
              <a:rPr lang="cs-CZ" dirty="0" smtClean="0"/>
              <a:t>EU do škol – šablona V/2 Inovace a zkvalitnění </a:t>
            </a:r>
            <a:r>
              <a:rPr lang="cs-CZ" smtClean="0"/>
              <a:t>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ŽIVOTA NA ZEMI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I.ČÁST</a:t>
            </a:r>
          </a:p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ŘASY, PŘESLIČKY, PLAVUNĚ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Oživená planeta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Život na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zemi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vznikl ve vodě  - 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řasy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 nich se vyvinuly 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složitější rostliny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 </a:t>
            </a:r>
          </a:p>
          <a:p>
            <a:pPr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Ty vyráběly 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kyslík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, z kterého se vytvořila 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ozonová vrstva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 Tato ochranná vrstva umožnila rostlinám rozšířit se na souš. 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Mezi nejstarší suchozemské rostliny patří 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přesličky a plavuně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</a:t>
            </a:r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0915650" cy="1183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565469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7" name="Picture 3" descr="\\xserver\users\moravcovaj\Dokumenty\My Pictures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857232"/>
            <a:ext cx="6929486" cy="52149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5118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Stejně jako rostliny i živočichové se vyvinuli z jednoduchých organismů, které žili ve vodě.</a:t>
            </a:r>
            <a:br>
              <a:rPr lang="cs-CZ" dirty="0" smtClean="0"/>
            </a:br>
            <a:r>
              <a:rPr lang="cs-CZ" dirty="0" smtClean="0"/>
              <a:t>Rostliny a živočichové se museli přizpůsobit různorodým podmínkám na zemi. </a:t>
            </a:r>
            <a:br>
              <a:rPr lang="cs-CZ" dirty="0" smtClean="0"/>
            </a:br>
            <a:r>
              <a:rPr lang="cs-CZ" u="sng" dirty="0" smtClean="0"/>
              <a:t>Druhy, které se nepřizpůsobily, vyhynuly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833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Obrázek 6" descr="800px-Lovci_mamutu_mammot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pic>
        <p:nvPicPr>
          <p:cNvPr id="1026" name="Picture 2" descr="E:\Nová složka\DSCN16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739775" y="22225"/>
            <a:ext cx="10625138" cy="6811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772400" cy="58690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sz="2700" dirty="0" smtClean="0"/>
              <a:t>Učebnice </a:t>
            </a:r>
            <a:r>
              <a:rPr lang="cs-CZ" sz="2700" dirty="0" err="1" smtClean="0"/>
              <a:t>Didaktis</a:t>
            </a:r>
            <a:r>
              <a:rPr lang="cs-CZ" sz="2700" dirty="0" smtClean="0"/>
              <a:t>: Člověk a jeho svět</a:t>
            </a:r>
            <a:br>
              <a:rPr lang="cs-CZ" sz="2700" dirty="0" smtClean="0"/>
            </a:br>
            <a:r>
              <a:rPr lang="cs-CZ" sz="2700" dirty="0" smtClean="0"/>
              <a:t>Časopis Makovice: Co víte a nevíte </a:t>
            </a:r>
            <a:r>
              <a:rPr lang="cs-CZ" sz="2700" smtClean="0"/>
              <a:t>o </a:t>
            </a:r>
            <a:r>
              <a:rPr lang="cs-CZ" sz="2700" smtClean="0"/>
              <a:t>zvířatech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Pracovní sešit Soubor námětů, úkolů a zajímavostí k přírodovědnému učivu </a:t>
            </a:r>
            <a:br>
              <a:rPr lang="cs-CZ" sz="2700" dirty="0" smtClean="0"/>
            </a:br>
            <a:r>
              <a:rPr lang="cs-CZ" sz="2700" dirty="0" smtClean="0"/>
              <a:t>(H. </a:t>
            </a:r>
            <a:r>
              <a:rPr lang="cs-CZ" sz="2700" dirty="0" err="1" smtClean="0"/>
              <a:t>Muhlhauserová</a:t>
            </a:r>
            <a:r>
              <a:rPr lang="cs-CZ" sz="2700" dirty="0" smtClean="0"/>
              <a:t>, J. </a:t>
            </a:r>
            <a:r>
              <a:rPr lang="cs-CZ" sz="2700" dirty="0" err="1" smtClean="0"/>
              <a:t>Krejčiřiková</a:t>
            </a:r>
            <a:r>
              <a:rPr lang="cs-CZ" sz="2700" dirty="0" smtClean="0"/>
              <a:t>)</a:t>
            </a:r>
            <a:br>
              <a:rPr lang="cs-CZ" sz="2700" dirty="0" smtClean="0"/>
            </a:br>
            <a:r>
              <a:rPr lang="cs-CZ" sz="2700" i="1" dirty="0" smtClean="0">
                <a:hlinkClick r:id="rId2"/>
              </a:rPr>
              <a:t>http://zwillingekaulitz.blog.cz/0901/pravek</a:t>
            </a:r>
            <a:r>
              <a:rPr lang="cs-CZ" sz="2700" i="1" dirty="0" smtClean="0"/>
              <a:t/>
            </a:r>
            <a:br>
              <a:rPr lang="cs-CZ" sz="2700" i="1" dirty="0" smtClean="0"/>
            </a:br>
            <a:r>
              <a:rPr lang="cs-CZ" sz="2400" i="1" dirty="0" smtClean="0">
                <a:hlinkClick r:id="rId3"/>
              </a:rPr>
              <a:t>www.</a:t>
            </a:r>
            <a:r>
              <a:rPr lang="cs-CZ" sz="2400" i="1" dirty="0" err="1" smtClean="0">
                <a:hlinkClick r:id="rId3"/>
              </a:rPr>
              <a:t>paleoart.cz</a:t>
            </a:r>
            <a:r>
              <a:rPr lang="cs-CZ" sz="2400" i="1" dirty="0" smtClean="0">
                <a:hlinkClick r:id="rId3"/>
              </a:rPr>
              <a:t>/</a:t>
            </a:r>
            <a:r>
              <a:rPr lang="cs-CZ" sz="2400" i="1" dirty="0" err="1" smtClean="0">
                <a:hlinkClick r:id="rId3"/>
              </a:rPr>
              <a:t>stranky</a:t>
            </a:r>
            <a:r>
              <a:rPr lang="cs-CZ" sz="2400" i="1" dirty="0" smtClean="0">
                <a:hlinkClick r:id="rId3"/>
              </a:rPr>
              <a:t>/krajiny.</a:t>
            </a:r>
            <a:r>
              <a:rPr lang="cs-CZ" sz="2400" i="1" dirty="0" err="1" smtClean="0">
                <a:hlinkClick r:id="rId3"/>
              </a:rPr>
              <a:t>htm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546</TotalTime>
  <Words>141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VZNIK ŽIVOTA NA ZEMI</vt:lpstr>
      <vt:lpstr>  Oživená planeta</vt:lpstr>
      <vt:lpstr>Snímek 4</vt:lpstr>
      <vt:lpstr> </vt:lpstr>
      <vt:lpstr> Stejně jako rostliny i živočichové se vyvinuli z jednoduchých organismů, které žili ve vodě. Rostliny a živočichové se museli přizpůsobit různorodým podmínkám na zemi.  Druhy, které se nepřizpůsobily, vyhynuly.  </vt:lpstr>
      <vt:lpstr>Snímek 7</vt:lpstr>
      <vt:lpstr>    Použitá literatura: Učebnice Didaktis: Člověk a jeho svět Časopis Makovice: Co víte a nevíte o zvířatech Pracovní sešit Soubor námětů, úkolů a zajímavostí k přírodovědnému učivu  (H. Muhlhauserová, J. Krejčiřiková) http://zwillingekaulitz.blog.cz/0901/pravek www.paleoart.cz/stranky/krajiny.htm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67</cp:revision>
  <dcterms:created xsi:type="dcterms:W3CDTF">2010-07-04T09:26:34Z</dcterms:created>
  <dcterms:modified xsi:type="dcterms:W3CDTF">2012-12-04T22:03:55Z</dcterms:modified>
</cp:coreProperties>
</file>